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82A7-EA8B-4231-9A7A-849C08C2B655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3CEB-295A-4D56-AB17-344F3D51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54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82A7-EA8B-4231-9A7A-849C08C2B655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3CEB-295A-4D56-AB17-344F3D51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38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82A7-EA8B-4231-9A7A-849C08C2B655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3CEB-295A-4D56-AB17-344F3D51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00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82A7-EA8B-4231-9A7A-849C08C2B655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3CEB-295A-4D56-AB17-344F3D51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59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82A7-EA8B-4231-9A7A-849C08C2B655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3CEB-295A-4D56-AB17-344F3D51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12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82A7-EA8B-4231-9A7A-849C08C2B655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3CEB-295A-4D56-AB17-344F3D51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99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82A7-EA8B-4231-9A7A-849C08C2B655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3CEB-295A-4D56-AB17-344F3D51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65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82A7-EA8B-4231-9A7A-849C08C2B655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3CEB-295A-4D56-AB17-344F3D51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99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82A7-EA8B-4231-9A7A-849C08C2B655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3CEB-295A-4D56-AB17-344F3D51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28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82A7-EA8B-4231-9A7A-849C08C2B655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3CEB-295A-4D56-AB17-344F3D51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68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82A7-EA8B-4231-9A7A-849C08C2B655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3CEB-295A-4D56-AB17-344F3D51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50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782A7-EA8B-4231-9A7A-849C08C2B655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3CEB-295A-4D56-AB17-344F3D5181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84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zNx4sbdR4" TargetMode="External"/><Relationship Id="rId2" Type="http://schemas.openxmlformats.org/officeDocument/2006/relationships/hyperlink" Target="https://www.youtube.com/watch?v=zEYNO8h7or8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clfPdOEaIS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DnxNzor9Rl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4133" y="3925138"/>
            <a:ext cx="9144000" cy="701122"/>
          </a:xfrm>
        </p:spPr>
        <p:txBody>
          <a:bodyPr>
            <a:normAutofit/>
          </a:bodyPr>
          <a:lstStyle/>
          <a:p>
            <a:pPr algn="l"/>
            <a:r>
              <a:rPr lang="de-AT" sz="3200" b="1" dirty="0" smtClean="0"/>
              <a:t>Videos von Welt Cup Rennen</a:t>
            </a: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9041" y="4626260"/>
            <a:ext cx="9144000" cy="2370365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hlinkClick r:id="rId2"/>
              </a:rPr>
              <a:t>https://www.youtube.com/watch?v=zEYNO8h7or8</a:t>
            </a:r>
            <a:endParaRPr lang="de-DE" dirty="0" smtClean="0"/>
          </a:p>
          <a:p>
            <a:pPr algn="l"/>
            <a:r>
              <a:rPr lang="de-DE" dirty="0" smtClean="0">
                <a:hlinkClick r:id="rId3"/>
              </a:rPr>
              <a:t>https://www.youtube.com/watch?v=IUzNx4sbdR4</a:t>
            </a:r>
            <a:endParaRPr lang="de-DE" dirty="0" smtClean="0"/>
          </a:p>
          <a:p>
            <a:pPr algn="l"/>
            <a:r>
              <a:rPr lang="de-DE" dirty="0" smtClean="0">
                <a:hlinkClick r:id="rId4"/>
              </a:rPr>
              <a:t>https://www.youtube.com/watch?v=clfPdOEaISA</a:t>
            </a:r>
            <a:endParaRPr lang="de-DE" dirty="0" smtClean="0"/>
          </a:p>
          <a:p>
            <a:pPr algn="l"/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474133" y="354444"/>
            <a:ext cx="79786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Aufgaben: </a:t>
            </a:r>
          </a:p>
          <a:p>
            <a:r>
              <a:rPr lang="de-DE" dirty="0" smtClean="0"/>
              <a:t>- Videos von der Weltspitze anschauen (Links sind unten angefügt)</a:t>
            </a:r>
          </a:p>
          <a:p>
            <a:r>
              <a:rPr lang="de-DE" dirty="0" smtClean="0"/>
              <a:t>- Serienbild von sich selbst vom 1_1er und 2_1er erstellen wie in Folie 2 dargestellt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Positionen mit Fabian Sieder oder mit Demo Video auf Folie 3 vergleichen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Beuge- und Streckwinkel der Beine bei sich selbst einzeichnen (wie bei Folie 3)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2 wesentliche Technikfehler von sich selbst beschreiben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4 Übungen zur Fehlerbehebung anführen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15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9" y="173038"/>
            <a:ext cx="1725968" cy="325208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845" y="173038"/>
            <a:ext cx="1900239" cy="32520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052" y="173038"/>
            <a:ext cx="1928407" cy="325208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427" y="340964"/>
            <a:ext cx="2357435" cy="3084162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73038"/>
            <a:ext cx="9144000" cy="371248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1_1er Fabian Sieder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9967" y="340964"/>
            <a:ext cx="2681597" cy="308416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20" y="3921071"/>
            <a:ext cx="1779424" cy="271531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4992" y="3825414"/>
            <a:ext cx="2154060" cy="281097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5032" y="3921070"/>
            <a:ext cx="3312979" cy="271531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0035" y="3921070"/>
            <a:ext cx="4581761" cy="27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4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08501" y="161414"/>
            <a:ext cx="9144000" cy="644498"/>
          </a:xfrm>
        </p:spPr>
        <p:txBody>
          <a:bodyPr/>
          <a:lstStyle/>
          <a:p>
            <a:r>
              <a:rPr lang="de-DE" dirty="0" smtClean="0">
                <a:hlinkClick r:id="rId2"/>
              </a:rPr>
              <a:t>https://youtu.be/DnxNzor9Rl4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12" y="1058647"/>
            <a:ext cx="2406365" cy="26871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37" y="1058647"/>
            <a:ext cx="3543482" cy="26871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12" y="3998562"/>
            <a:ext cx="1720473" cy="276824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281" y="3998562"/>
            <a:ext cx="3996660" cy="276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2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Breitbild</PresentationFormat>
  <Paragraphs>13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Videos von Welt Cup Rennen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Schindelwig, Kurt</dc:creator>
  <cp:lastModifiedBy>Schindelwig, Kurt</cp:lastModifiedBy>
  <cp:revision>4</cp:revision>
  <dcterms:created xsi:type="dcterms:W3CDTF">2020-02-10T13:09:03Z</dcterms:created>
  <dcterms:modified xsi:type="dcterms:W3CDTF">2020-02-10T13:32:29Z</dcterms:modified>
</cp:coreProperties>
</file>