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Lst>
  <p:notesMasterIdLst>
    <p:notesMasterId r:id="rId26"/>
  </p:notesMasterIdLst>
  <p:handoutMasterIdLst>
    <p:handoutMasterId r:id="rId27"/>
  </p:handoutMasterIdLst>
  <p:sldIdLst>
    <p:sldId id="394" r:id="rId2"/>
    <p:sldId id="524" r:id="rId3"/>
    <p:sldId id="526" r:id="rId4"/>
    <p:sldId id="527" r:id="rId5"/>
    <p:sldId id="528" r:id="rId6"/>
    <p:sldId id="547" r:id="rId7"/>
    <p:sldId id="529" r:id="rId8"/>
    <p:sldId id="530" r:id="rId9"/>
    <p:sldId id="531" r:id="rId10"/>
    <p:sldId id="538" r:id="rId11"/>
    <p:sldId id="535" r:id="rId12"/>
    <p:sldId id="536" r:id="rId13"/>
    <p:sldId id="533" r:id="rId14"/>
    <p:sldId id="546" r:id="rId15"/>
    <p:sldId id="532" r:id="rId16"/>
    <p:sldId id="508" r:id="rId17"/>
    <p:sldId id="540" r:id="rId18"/>
    <p:sldId id="539" r:id="rId19"/>
    <p:sldId id="541" r:id="rId20"/>
    <p:sldId id="542" r:id="rId21"/>
    <p:sldId id="543" r:id="rId22"/>
    <p:sldId id="544" r:id="rId23"/>
    <p:sldId id="545" r:id="rId24"/>
    <p:sldId id="537" r:id="rId25"/>
  </p:sldIdLst>
  <p:sldSz cx="9144000" cy="6858000" type="screen4x3"/>
  <p:notesSz cx="9872663" cy="6797675"/>
  <p:defaultTextStyle>
    <a:defPPr>
      <a:defRPr lang="de-AT"/>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FF"/>
    <a:srgbClr val="99CCFF"/>
    <a:srgbClr val="008000"/>
    <a:srgbClr val="A50021"/>
    <a:srgbClr val="CCECFF"/>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p:scale>
          <a:sx n="66" d="100"/>
          <a:sy n="66" d="100"/>
        </p:scale>
        <p:origin x="-3096" y="-9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138"/>
    </p:cViewPr>
  </p:sorterViewPr>
  <p:notesViewPr>
    <p:cSldViewPr>
      <p:cViewPr varScale="1">
        <p:scale>
          <a:sx n="97" d="100"/>
          <a:sy n="97" d="100"/>
        </p:scale>
        <p:origin x="-96" y="-342"/>
      </p:cViewPr>
      <p:guideLst>
        <p:guide orient="horz" pos="214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Projekte\Tribometer\Artikel\aerodynamic%20ecss\Grafiken%20ECSS_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rojekte\Tribometer\Artikel\aerodynamic%20ecss\Grafiken%20ECSS_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rojekte\Tribometer\Artikel\aerodynamic%20ecss\Grafiken%20ECSS_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rojekte\Tribometer\Artikel\aerodynamic%20ecss\Grafiken%20ECSS_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Projekte\Tribometer\Artikel\aerodynamic%20ecss\Grafiken%20ECSS_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Projekte\Tribometer\Artikel\aerodynamic%20ecss\Grafiken%20ECSS_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Projekte\Tribometer\Artikel\aerodynamic%20ecss\Grafiken%20ECSS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 (ms)'!$E$1</c:f>
              <c:strCache>
                <c:ptCount val="1"/>
                <c:pt idx="0">
                  <c:v>5 m/s</c:v>
                </c:pt>
              </c:strCache>
            </c:strRef>
          </c:tx>
          <c:spPr>
            <a:ln>
              <a:solidFill>
                <a:srgbClr val="0070C0"/>
              </a:solidFill>
            </a:ln>
          </c:spPr>
          <c:marker>
            <c:symbol val="none"/>
          </c:marker>
          <c:xVal>
            <c:numRef>
              <c:f>'v (ms)'!$D$2:$D$642</c:f>
              <c:numCache>
                <c:formatCode>General</c:formatCode>
                <c:ptCount val="641"/>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pt idx="561">
                  <c:v>3.4779913205207684</c:v>
                </c:pt>
              </c:numCache>
            </c:numRef>
          </c:xVal>
          <c:yVal>
            <c:numRef>
              <c:f>'v (ms)'!$J$2:$J$642</c:f>
              <c:numCache>
                <c:formatCode>General</c:formatCode>
                <c:ptCount val="641"/>
                <c:pt idx="0">
                  <c:v>0.42601624000000005</c:v>
                </c:pt>
                <c:pt idx="1">
                  <c:v>1.5608840000000002</c:v>
                </c:pt>
                <c:pt idx="2">
                  <c:v>2.2663367999999999</c:v>
                </c:pt>
                <c:pt idx="3">
                  <c:v>2.6122511999999998</c:v>
                </c:pt>
                <c:pt idx="4">
                  <c:v>2.8730935999999998</c:v>
                </c:pt>
                <c:pt idx="5">
                  <c:v>3.2619807999999999</c:v>
                </c:pt>
                <c:pt idx="6">
                  <c:v>3.7323000000000004</c:v>
                </c:pt>
                <c:pt idx="7">
                  <c:v>4.1711176000000005</c:v>
                </c:pt>
                <c:pt idx="8">
                  <c:v>4.5365736000000005</c:v>
                </c:pt>
                <c:pt idx="9">
                  <c:v>4.8654631999999998</c:v>
                </c:pt>
                <c:pt idx="10">
                  <c:v>5.1867087999999999</c:v>
                </c:pt>
                <c:pt idx="11">
                  <c:v>5.4920112000000003</c:v>
                </c:pt>
                <c:pt idx="12">
                  <c:v>5.7720000000000002</c:v>
                </c:pt>
                <c:pt idx="13">
                  <c:v>6.0230664000000003</c:v>
                </c:pt>
                <c:pt idx="14">
                  <c:v>6.2282064000000004</c:v>
                </c:pt>
                <c:pt idx="15">
                  <c:v>6.3757615999999997</c:v>
                </c:pt>
                <c:pt idx="16">
                  <c:v>6.4660856000000004</c:v>
                </c:pt>
                <c:pt idx="17">
                  <c:v>6.5029639999999995</c:v>
                </c:pt>
                <c:pt idx="18">
                  <c:v>6.5042223999999997</c:v>
                </c:pt>
                <c:pt idx="19">
                  <c:v>6.4910144000000001</c:v>
                </c:pt>
                <c:pt idx="20">
                  <c:v>6.4756847999999998</c:v>
                </c:pt>
                <c:pt idx="21">
                  <c:v>6.4542088</c:v>
                </c:pt>
                <c:pt idx="22">
                  <c:v>6.3855687999999997</c:v>
                </c:pt>
                <c:pt idx="23">
                  <c:v>6.2104432000000003</c:v>
                </c:pt>
                <c:pt idx="24">
                  <c:v>5.9748000000000001</c:v>
                </c:pt>
                <c:pt idx="25">
                  <c:v>5.7457503999999995</c:v>
                </c:pt>
                <c:pt idx="26">
                  <c:v>5.5022552000000005</c:v>
                </c:pt>
                <c:pt idx="27">
                  <c:v>5.261401600000001</c:v>
                </c:pt>
                <c:pt idx="28">
                  <c:v>5.0456016000000004</c:v>
                </c:pt>
                <c:pt idx="29">
                  <c:v>4.8639032000000002</c:v>
                </c:pt>
                <c:pt idx="30">
                  <c:v>4.7211943999999999</c:v>
                </c:pt>
                <c:pt idx="31">
                  <c:v>4.6075847999999997</c:v>
                </c:pt>
                <c:pt idx="32">
                  <c:v>4.5166056000000001</c:v>
                </c:pt>
                <c:pt idx="33">
                  <c:v>4.4474456</c:v>
                </c:pt>
                <c:pt idx="34">
                  <c:v>4.4026216000000007</c:v>
                </c:pt>
                <c:pt idx="35">
                  <c:v>4.3771520000000006</c:v>
                </c:pt>
                <c:pt idx="36">
                  <c:v>4.3668248000000007</c:v>
                </c:pt>
                <c:pt idx="37">
                  <c:v>4.3703712000000001</c:v>
                </c:pt>
                <c:pt idx="38">
                  <c:v>4.3796895999999998</c:v>
                </c:pt>
                <c:pt idx="39">
                  <c:v>4.3827471999999998</c:v>
                </c:pt>
                <c:pt idx="40">
                  <c:v>4.3809896000000004</c:v>
                </c:pt>
                <c:pt idx="41">
                  <c:v>4.4241912000000001</c:v>
                </c:pt>
                <c:pt idx="42">
                  <c:v>4.5356791999999997</c:v>
                </c:pt>
                <c:pt idx="43">
                  <c:v>4.6274904000000001</c:v>
                </c:pt>
                <c:pt idx="44">
                  <c:v>4.6849087999999997</c:v>
                </c:pt>
                <c:pt idx="45">
                  <c:v>4.7370023999999997</c:v>
                </c:pt>
                <c:pt idx="46">
                  <c:v>4.7901151999999998</c:v>
                </c:pt>
                <c:pt idx="47">
                  <c:v>4.8542208000000002</c:v>
                </c:pt>
                <c:pt idx="48">
                  <c:v>4.9078743999999999</c:v>
                </c:pt>
                <c:pt idx="49">
                  <c:v>4.9530832</c:v>
                </c:pt>
                <c:pt idx="50">
                  <c:v>5.0100024000000003</c:v>
                </c:pt>
                <c:pt idx="51">
                  <c:v>5.061992</c:v>
                </c:pt>
                <c:pt idx="52">
                  <c:v>5.0987039999999997</c:v>
                </c:pt>
                <c:pt idx="53">
                  <c:v>5.1279904000000007</c:v>
                </c:pt>
                <c:pt idx="54">
                  <c:v>5.1533768000000002</c:v>
                </c:pt>
                <c:pt idx="55">
                  <c:v>5.1713895999999995</c:v>
                </c:pt>
                <c:pt idx="56">
                  <c:v>5.1754351999999999</c:v>
                </c:pt>
                <c:pt idx="57">
                  <c:v>5.1691744000000002</c:v>
                </c:pt>
                <c:pt idx="58">
                  <c:v>5.1629032000000006</c:v>
                </c:pt>
                <c:pt idx="59">
                  <c:v>5.1632984000000004</c:v>
                </c:pt>
                <c:pt idx="60">
                  <c:v>5.1676664000000008</c:v>
                </c:pt>
                <c:pt idx="61">
                  <c:v>5.1687272000000002</c:v>
                </c:pt>
                <c:pt idx="62">
                  <c:v>5.1589512000000006</c:v>
                </c:pt>
                <c:pt idx="63">
                  <c:v>5.1417288000000001</c:v>
                </c:pt>
                <c:pt idx="64">
                  <c:v>5.1258375999999997</c:v>
                </c:pt>
                <c:pt idx="65">
                  <c:v>5.1133888000000001</c:v>
                </c:pt>
                <c:pt idx="66">
                  <c:v>5.1044552000000003</c:v>
                </c:pt>
                <c:pt idx="67">
                  <c:v>5.0988600000000002</c:v>
                </c:pt>
                <c:pt idx="68">
                  <c:v>5.0910288000000001</c:v>
                </c:pt>
                <c:pt idx="69">
                  <c:v>5.0829064000000006</c:v>
                </c:pt>
                <c:pt idx="70">
                  <c:v>5.0771759999999997</c:v>
                </c:pt>
                <c:pt idx="71">
                  <c:v>5.0729224000000004</c:v>
                </c:pt>
                <c:pt idx="72">
                  <c:v>5.0685024000000007</c:v>
                </c:pt>
                <c:pt idx="73">
                  <c:v>5.0606400000000002</c:v>
                </c:pt>
                <c:pt idx="74">
                  <c:v>5.0505312</c:v>
                </c:pt>
                <c:pt idx="75">
                  <c:v>5.0392887999999996</c:v>
                </c:pt>
                <c:pt idx="76">
                  <c:v>5.0246247999999998</c:v>
                </c:pt>
                <c:pt idx="77">
                  <c:v>5.0091704000000004</c:v>
                </c:pt>
                <c:pt idx="78">
                  <c:v>4.9975016000000005</c:v>
                </c:pt>
                <c:pt idx="79">
                  <c:v>4.9906584000000001</c:v>
                </c:pt>
                <c:pt idx="80">
                  <c:v>4.9869352000000005</c:v>
                </c:pt>
                <c:pt idx="81">
                  <c:v>4.9858432000000006</c:v>
                </c:pt>
                <c:pt idx="82">
                  <c:v>4.9872264000000008</c:v>
                </c:pt>
                <c:pt idx="83">
                  <c:v>4.9868416</c:v>
                </c:pt>
                <c:pt idx="84">
                  <c:v>4.9856976</c:v>
                </c:pt>
                <c:pt idx="85">
                  <c:v>4.9868208000000003</c:v>
                </c:pt>
                <c:pt idx="86">
                  <c:v>4.9932064000000009</c:v>
                </c:pt>
                <c:pt idx="87">
                  <c:v>5.0026392</c:v>
                </c:pt>
                <c:pt idx="88">
                  <c:v>5.0079224</c:v>
                </c:pt>
                <c:pt idx="89">
                  <c:v>5.0077040000000004</c:v>
                </c:pt>
                <c:pt idx="90">
                  <c:v>5.0079536000000004</c:v>
                </c:pt>
                <c:pt idx="91">
                  <c:v>5.0131432</c:v>
                </c:pt>
                <c:pt idx="92">
                  <c:v>5.0231168000000004</c:v>
                </c:pt>
                <c:pt idx="93">
                  <c:v>5.0363872000000001</c:v>
                </c:pt>
                <c:pt idx="94">
                  <c:v>5.0531727999999996</c:v>
                </c:pt>
                <c:pt idx="95">
                  <c:v>5.0717159999999994</c:v>
                </c:pt>
                <c:pt idx="96">
                  <c:v>5.0884288</c:v>
                </c:pt>
                <c:pt idx="97">
                  <c:v>5.1025</c:v>
                </c:pt>
                <c:pt idx="98">
                  <c:v>5.1152088000000004</c:v>
                </c:pt>
                <c:pt idx="99">
                  <c:v>5.1253800000000007</c:v>
                </c:pt>
                <c:pt idx="100">
                  <c:v>5.1297480000000002</c:v>
                </c:pt>
                <c:pt idx="101">
                  <c:v>5.1270648000000003</c:v>
                </c:pt>
                <c:pt idx="102">
                  <c:v>5.12148</c:v>
                </c:pt>
                <c:pt idx="103">
                  <c:v>5.1162488000000002</c:v>
                </c:pt>
                <c:pt idx="104">
                  <c:v>5.1117352000000009</c:v>
                </c:pt>
                <c:pt idx="105">
                  <c:v>5.1074712</c:v>
                </c:pt>
                <c:pt idx="106">
                  <c:v>5.1037999999999997</c:v>
                </c:pt>
                <c:pt idx="107">
                  <c:v>5.1015015999999997</c:v>
                </c:pt>
                <c:pt idx="108">
                  <c:v>5.1004408000000003</c:v>
                </c:pt>
                <c:pt idx="109">
                  <c:v>5.0994216000000003</c:v>
                </c:pt>
                <c:pt idx="110">
                  <c:v>5.097976000000001</c:v>
                </c:pt>
                <c:pt idx="111">
                  <c:v>5.0974456000000004</c:v>
                </c:pt>
                <c:pt idx="112">
                  <c:v>5.0967384000000004</c:v>
                </c:pt>
                <c:pt idx="113">
                  <c:v>5.0959376000000001</c:v>
                </c:pt>
                <c:pt idx="114">
                  <c:v>5.0955632000000008</c:v>
                </c:pt>
                <c:pt idx="115">
                  <c:v>5.0949080000000002</c:v>
                </c:pt>
                <c:pt idx="116">
                  <c:v>5.0942008000000003</c:v>
                </c:pt>
                <c:pt idx="117">
                  <c:v>5.0950639999999998</c:v>
                </c:pt>
                <c:pt idx="118">
                  <c:v>5.0979656000000002</c:v>
                </c:pt>
                <c:pt idx="119">
                  <c:v>5.1007632000000003</c:v>
                </c:pt>
                <c:pt idx="120">
                  <c:v>5.0974664000000001</c:v>
                </c:pt>
                <c:pt idx="121">
                  <c:v>5.0859224000000003</c:v>
                </c:pt>
                <c:pt idx="122">
                  <c:v>5.0703535999999998</c:v>
                </c:pt>
                <c:pt idx="123">
                  <c:v>5.0545663999999997</c:v>
                </c:pt>
                <c:pt idx="124">
                  <c:v>5.0402560000000003</c:v>
                </c:pt>
                <c:pt idx="125">
                  <c:v>5.0298768000000003</c:v>
                </c:pt>
                <c:pt idx="126">
                  <c:v>5.0243128000000006</c:v>
                </c:pt>
                <c:pt idx="127">
                  <c:v>5.0197992000000005</c:v>
                </c:pt>
                <c:pt idx="128">
                  <c:v>5.0155975999999995</c:v>
                </c:pt>
                <c:pt idx="129">
                  <c:v>5.0120720000000007</c:v>
                </c:pt>
                <c:pt idx="130">
                  <c:v>5.0097008000000001</c:v>
                </c:pt>
                <c:pt idx="131">
                  <c:v>5.0086608000000004</c:v>
                </c:pt>
                <c:pt idx="132">
                  <c:v>5.0066432000000001</c:v>
                </c:pt>
                <c:pt idx="133">
                  <c:v>5.0016512000000004</c:v>
                </c:pt>
                <c:pt idx="134">
                  <c:v>4.9959624000000007</c:v>
                </c:pt>
                <c:pt idx="135">
                  <c:v>4.9922080000000006</c:v>
                </c:pt>
                <c:pt idx="136">
                  <c:v>4.9902839999999999</c:v>
                </c:pt>
                <c:pt idx="137">
                  <c:v>4.9914383999999998</c:v>
                </c:pt>
                <c:pt idx="138">
                  <c:v>4.9996024000000006</c:v>
                </c:pt>
                <c:pt idx="139">
                  <c:v>5.016700000000001</c:v>
                </c:pt>
                <c:pt idx="140">
                  <c:v>5.0362415999999994</c:v>
                </c:pt>
                <c:pt idx="141">
                  <c:v>5.0541296000000004</c:v>
                </c:pt>
                <c:pt idx="142">
                  <c:v>5.0674935999999997</c:v>
                </c:pt>
                <c:pt idx="143">
                  <c:v>5.0718928000000005</c:v>
                </c:pt>
                <c:pt idx="144">
                  <c:v>5.0688976000000006</c:v>
                </c:pt>
                <c:pt idx="145">
                  <c:v>5.068232000000001</c:v>
                </c:pt>
                <c:pt idx="146">
                  <c:v>5.074919200000001</c:v>
                </c:pt>
                <c:pt idx="147">
                  <c:v>5.0840920000000009</c:v>
                </c:pt>
                <c:pt idx="148">
                  <c:v>5.0912056000000003</c:v>
                </c:pt>
                <c:pt idx="149">
                  <c:v>5.0972375999999997</c:v>
                </c:pt>
                <c:pt idx="150">
                  <c:v>5.1040600000000005</c:v>
                </c:pt>
                <c:pt idx="151">
                  <c:v>5.1106328000000003</c:v>
                </c:pt>
                <c:pt idx="152">
                  <c:v>5.1171432000000001</c:v>
                </c:pt>
                <c:pt idx="153">
                  <c:v>5.122884</c:v>
                </c:pt>
                <c:pt idx="154">
                  <c:v>5.1267632000000001</c:v>
                </c:pt>
                <c:pt idx="155">
                  <c:v>5.1280424</c:v>
                </c:pt>
                <c:pt idx="156">
                  <c:v>5.1283751999999998</c:v>
                </c:pt>
                <c:pt idx="157">
                  <c:v>5.1283231999999996</c:v>
                </c:pt>
                <c:pt idx="158">
                  <c:v>5.1283959999999995</c:v>
                </c:pt>
                <c:pt idx="159">
                  <c:v>5.1285832000000005</c:v>
                </c:pt>
                <c:pt idx="160">
                  <c:v>5.1299039999999998</c:v>
                </c:pt>
                <c:pt idx="161">
                  <c:v>5.1293943999999998</c:v>
                </c:pt>
                <c:pt idx="162">
                  <c:v>5.1212928</c:v>
                </c:pt>
                <c:pt idx="163">
                  <c:v>5.1067327999999996</c:v>
                </c:pt>
                <c:pt idx="164">
                  <c:v>5.0903632000000005</c:v>
                </c:pt>
                <c:pt idx="165">
                  <c:v>5.0762711999999999</c:v>
                </c:pt>
                <c:pt idx="166">
                  <c:v>5.0661936000000001</c:v>
                </c:pt>
                <c:pt idx="167">
                  <c:v>5.0581231999999998</c:v>
                </c:pt>
                <c:pt idx="168">
                  <c:v>5.0488360000000005</c:v>
                </c:pt>
                <c:pt idx="169">
                  <c:v>5.0360128</c:v>
                </c:pt>
                <c:pt idx="170">
                  <c:v>5.0196848000000003</c:v>
                </c:pt>
                <c:pt idx="171">
                  <c:v>5.0000600000000004</c:v>
                </c:pt>
                <c:pt idx="172">
                  <c:v>4.9801231999999995</c:v>
                </c:pt>
                <c:pt idx="173">
                  <c:v>4.9663328</c:v>
                </c:pt>
                <c:pt idx="174">
                  <c:v>4.9601031999999998</c:v>
                </c:pt>
                <c:pt idx="175">
                  <c:v>4.9571184000000006</c:v>
                </c:pt>
                <c:pt idx="176">
                  <c:v>4.9532912000000007</c:v>
                </c:pt>
                <c:pt idx="177">
                  <c:v>4.9493808000000001</c:v>
                </c:pt>
                <c:pt idx="178">
                  <c:v>4.9459591999999999</c:v>
                </c:pt>
                <c:pt idx="179">
                  <c:v>4.9435880000000001</c:v>
                </c:pt>
                <c:pt idx="180">
                  <c:v>4.9456471999999998</c:v>
                </c:pt>
                <c:pt idx="181">
                  <c:v>4.9580232000000004</c:v>
                </c:pt>
                <c:pt idx="182">
                  <c:v>4.9823176</c:v>
                </c:pt>
                <c:pt idx="183">
                  <c:v>5.0087024000000007</c:v>
                </c:pt>
                <c:pt idx="184">
                  <c:v>5.0287848000000004</c:v>
                </c:pt>
                <c:pt idx="185">
                  <c:v>5.0473280000000003</c:v>
                </c:pt>
                <c:pt idx="186">
                  <c:v>5.0683672</c:v>
                </c:pt>
                <c:pt idx="187">
                  <c:v>5.0888239999999998</c:v>
                </c:pt>
                <c:pt idx="188">
                  <c:v>5.1060463999999994</c:v>
                </c:pt>
                <c:pt idx="189">
                  <c:v>5.1187968000000001</c:v>
                </c:pt>
                <c:pt idx="190">
                  <c:v>5.1219792000000002</c:v>
                </c:pt>
                <c:pt idx="191">
                  <c:v>5.1158536000000003</c:v>
                </c:pt>
                <c:pt idx="192">
                  <c:v>5.1071695999999998</c:v>
                </c:pt>
                <c:pt idx="193">
                  <c:v>5.1027184000000005</c:v>
                </c:pt>
                <c:pt idx="194">
                  <c:v>5.1026768000000002</c:v>
                </c:pt>
                <c:pt idx="195">
                  <c:v>5.1022296000000003</c:v>
                </c:pt>
                <c:pt idx="196">
                  <c:v>5.0980591999999998</c:v>
                </c:pt>
                <c:pt idx="197">
                  <c:v>5.0888447999999995</c:v>
                </c:pt>
                <c:pt idx="198">
                  <c:v>5.0741079999999998</c:v>
                </c:pt>
                <c:pt idx="199">
                  <c:v>5.0551696000000002</c:v>
                </c:pt>
                <c:pt idx="200">
                  <c:v>5.0336936000000003</c:v>
                </c:pt>
                <c:pt idx="201">
                  <c:v>5.0134448000000003</c:v>
                </c:pt>
                <c:pt idx="202">
                  <c:v>4.9994671999999998</c:v>
                </c:pt>
                <c:pt idx="203">
                  <c:v>4.9918128000000008</c:v>
                </c:pt>
                <c:pt idx="204">
                  <c:v>4.9881728000000001</c:v>
                </c:pt>
                <c:pt idx="205">
                  <c:v>4.9853128</c:v>
                </c:pt>
                <c:pt idx="206">
                  <c:v>4.9830352000000007</c:v>
                </c:pt>
                <c:pt idx="207">
                  <c:v>4.9806536000000001</c:v>
                </c:pt>
                <c:pt idx="208">
                  <c:v>4.9780639999999998</c:v>
                </c:pt>
                <c:pt idx="209">
                  <c:v>4.9768680000000005</c:v>
                </c:pt>
                <c:pt idx="210">
                  <c:v>4.9786880000000009</c:v>
                </c:pt>
                <c:pt idx="211">
                  <c:v>4.985188</c:v>
                </c:pt>
                <c:pt idx="212">
                  <c:v>4.9978448000000002</c:v>
                </c:pt>
                <c:pt idx="213">
                  <c:v>5.0154832000000003</c:v>
                </c:pt>
                <c:pt idx="214">
                  <c:v>5.0289096000000004</c:v>
                </c:pt>
                <c:pt idx="215">
                  <c:v>5.0304799999999998</c:v>
                </c:pt>
                <c:pt idx="216">
                  <c:v>5.0222847999999995</c:v>
                </c:pt>
                <c:pt idx="217">
                  <c:v>5.0122592000000008</c:v>
                </c:pt>
                <c:pt idx="218">
                  <c:v>5.0039287999999997</c:v>
                </c:pt>
                <c:pt idx="219">
                  <c:v>4.9943191999999996</c:v>
                </c:pt>
                <c:pt idx="220">
                  <c:v>4.9813400000000003</c:v>
                </c:pt>
                <c:pt idx="221">
                  <c:v>4.9681528000000004</c:v>
                </c:pt>
                <c:pt idx="222">
                  <c:v>4.9580336000000003</c:v>
                </c:pt>
                <c:pt idx="223">
                  <c:v>4.9493600000000004</c:v>
                </c:pt>
                <c:pt idx="224">
                  <c:v>4.9435776000000002</c:v>
                </c:pt>
                <c:pt idx="225">
                  <c:v>4.9408736000000006</c:v>
                </c:pt>
                <c:pt idx="226">
                  <c:v>4.9370256000000001</c:v>
                </c:pt>
                <c:pt idx="227">
                  <c:v>4.9276863999999998</c:v>
                </c:pt>
                <c:pt idx="228">
                  <c:v>4.9150400000000003</c:v>
                </c:pt>
                <c:pt idx="229">
                  <c:v>4.9068656000000006</c:v>
                </c:pt>
                <c:pt idx="230">
                  <c:v>4.9035272000000001</c:v>
                </c:pt>
                <c:pt idx="231">
                  <c:v>4.9034232000000006</c:v>
                </c:pt>
                <c:pt idx="232">
                  <c:v>4.9103704000000006</c:v>
                </c:pt>
                <c:pt idx="233">
                  <c:v>4.9332088000000001</c:v>
                </c:pt>
                <c:pt idx="234">
                  <c:v>4.9677680000000004</c:v>
                </c:pt>
                <c:pt idx="235">
                  <c:v>4.9989160000000004</c:v>
                </c:pt>
                <c:pt idx="236">
                  <c:v>5.0125608000000001</c:v>
                </c:pt>
                <c:pt idx="237">
                  <c:v>5.0107616000000004</c:v>
                </c:pt>
                <c:pt idx="238">
                  <c:v>5.0024727999999996</c:v>
                </c:pt>
                <c:pt idx="239">
                  <c:v>4.9935391999999998</c:v>
                </c:pt>
                <c:pt idx="240">
                  <c:v>4.9861447999999999</c:v>
                </c:pt>
                <c:pt idx="241">
                  <c:v>4.9786672000000003</c:v>
                </c:pt>
                <c:pt idx="242">
                  <c:v>4.9715327999999994</c:v>
                </c:pt>
                <c:pt idx="243">
                  <c:v>4.9669879999999997</c:v>
                </c:pt>
                <c:pt idx="244">
                  <c:v>4.9689639999999997</c:v>
                </c:pt>
                <c:pt idx="245">
                  <c:v>4.9822344000000003</c:v>
                </c:pt>
                <c:pt idx="246">
                  <c:v>5.0056760000000002</c:v>
                </c:pt>
                <c:pt idx="247">
                  <c:v>5.0307608000000004</c:v>
                </c:pt>
                <c:pt idx="248">
                  <c:v>5.0515192000000004</c:v>
                </c:pt>
                <c:pt idx="249">
                  <c:v>5.0709776</c:v>
                </c:pt>
                <c:pt idx="250">
                  <c:v>5.0903736000000004</c:v>
                </c:pt>
                <c:pt idx="251">
                  <c:v>5.1089272000000001</c:v>
                </c:pt>
                <c:pt idx="252">
                  <c:v>5.1250680000000006</c:v>
                </c:pt>
                <c:pt idx="253">
                  <c:v>5.1390039999999999</c:v>
                </c:pt>
                <c:pt idx="254">
                  <c:v>5.1495912000000006</c:v>
                </c:pt>
                <c:pt idx="255">
                  <c:v>5.1575055999999995</c:v>
                </c:pt>
                <c:pt idx="256">
                  <c:v>5.1635999999999997</c:v>
                </c:pt>
                <c:pt idx="257">
                  <c:v>5.1676144000000006</c:v>
                </c:pt>
                <c:pt idx="258">
                  <c:v>5.1702560000000002</c:v>
                </c:pt>
                <c:pt idx="259">
                  <c:v>5.1711400000000003</c:v>
                </c:pt>
                <c:pt idx="260">
                  <c:v>5.1698919999999999</c:v>
                </c:pt>
                <c:pt idx="261">
                  <c:v>5.1664496</c:v>
                </c:pt>
                <c:pt idx="262">
                  <c:v>5.1620607999999999</c:v>
                </c:pt>
                <c:pt idx="263">
                  <c:v>5.1560911999999997</c:v>
                </c:pt>
                <c:pt idx="264">
                  <c:v>5.1486344000000006</c:v>
                </c:pt>
                <c:pt idx="265">
                  <c:v>5.1401272000000002</c:v>
                </c:pt>
                <c:pt idx="266">
                  <c:v>5.133076</c:v>
                </c:pt>
                <c:pt idx="267">
                  <c:v>5.1276992000000003</c:v>
                </c:pt>
                <c:pt idx="268">
                  <c:v>5.1228736000000001</c:v>
                </c:pt>
                <c:pt idx="269">
                  <c:v>5.1168936</c:v>
                </c:pt>
                <c:pt idx="270">
                  <c:v>5.1074192000000007</c:v>
                </c:pt>
                <c:pt idx="271">
                  <c:v>5.0942216</c:v>
                </c:pt>
                <c:pt idx="272">
                  <c:v>5.0805664000000004</c:v>
                </c:pt>
                <c:pt idx="273">
                  <c:v>5.0702287999999998</c:v>
                </c:pt>
                <c:pt idx="274">
                  <c:v>5.0630943999999998</c:v>
                </c:pt>
                <c:pt idx="275">
                  <c:v>5.0579776000000001</c:v>
                </c:pt>
                <c:pt idx="276">
                  <c:v>5.0541920000000005</c:v>
                </c:pt>
                <c:pt idx="277">
                  <c:v>5.0507912000000008</c:v>
                </c:pt>
                <c:pt idx="278">
                  <c:v>5.0469120000000007</c:v>
                </c:pt>
                <c:pt idx="279">
                  <c:v>5.0430431999999996</c:v>
                </c:pt>
                <c:pt idx="280">
                  <c:v>5.0397048</c:v>
                </c:pt>
                <c:pt idx="281">
                  <c:v>5.0389976000000001</c:v>
                </c:pt>
                <c:pt idx="282">
                  <c:v>5.0416599999999994</c:v>
                </c:pt>
                <c:pt idx="283">
                  <c:v>5.0477335999999999</c:v>
                </c:pt>
                <c:pt idx="284">
                  <c:v>5.0552216000000003</c:v>
                </c:pt>
                <c:pt idx="285">
                  <c:v>5.0598288</c:v>
                </c:pt>
                <c:pt idx="286">
                  <c:v>5.0569896000000005</c:v>
                </c:pt>
                <c:pt idx="287">
                  <c:v>5.0483576000000001</c:v>
                </c:pt>
                <c:pt idx="288">
                  <c:v>5.0396320000000001</c:v>
                </c:pt>
                <c:pt idx="289">
                  <c:v>5.0356800000000002</c:v>
                </c:pt>
                <c:pt idx="290">
                  <c:v>5.0371776000000006</c:v>
                </c:pt>
                <c:pt idx="291">
                  <c:v>5.0412336</c:v>
                </c:pt>
                <c:pt idx="292">
                  <c:v>5.0466624000000007</c:v>
                </c:pt>
                <c:pt idx="293">
                  <c:v>5.0542856</c:v>
                </c:pt>
                <c:pt idx="294">
                  <c:v>5.0568543999999997</c:v>
                </c:pt>
                <c:pt idx="295">
                  <c:v>5.0486176000000009</c:v>
                </c:pt>
                <c:pt idx="296">
                  <c:v>5.0361584000000006</c:v>
                </c:pt>
                <c:pt idx="297">
                  <c:v>5.0258104000000001</c:v>
                </c:pt>
                <c:pt idx="298">
                  <c:v>5.0173031999999997</c:v>
                </c:pt>
                <c:pt idx="299">
                  <c:v>5.0083904000000006</c:v>
                </c:pt>
                <c:pt idx="300">
                  <c:v>4.9987704000000006</c:v>
                </c:pt>
                <c:pt idx="301">
                  <c:v>4.9909704000000001</c:v>
                </c:pt>
                <c:pt idx="302">
                  <c:v>4.9862175999999998</c:v>
                </c:pt>
                <c:pt idx="303">
                  <c:v>4.9844287999999999</c:v>
                </c:pt>
                <c:pt idx="304">
                  <c:v>4.9862800000000007</c:v>
                </c:pt>
                <c:pt idx="305">
                  <c:v>4.9960975999999997</c:v>
                </c:pt>
                <c:pt idx="306">
                  <c:v>5.0130080000000001</c:v>
                </c:pt>
                <c:pt idx="307">
                  <c:v>5.0315200000000004</c:v>
                </c:pt>
                <c:pt idx="308">
                  <c:v>5.0465584000000003</c:v>
                </c:pt>
                <c:pt idx="309">
                  <c:v>5.0594544000000008</c:v>
                </c:pt>
                <c:pt idx="310">
                  <c:v>5.0759072000000005</c:v>
                </c:pt>
                <c:pt idx="311">
                  <c:v>5.0936080000000006</c:v>
                </c:pt>
                <c:pt idx="312">
                  <c:v>5.1044656000000002</c:v>
                </c:pt>
                <c:pt idx="313">
                  <c:v>5.1044032000000001</c:v>
                </c:pt>
                <c:pt idx="314">
                  <c:v>5.0978096000000006</c:v>
                </c:pt>
                <c:pt idx="315">
                  <c:v>5.0910496000000007</c:v>
                </c:pt>
                <c:pt idx="316">
                  <c:v>5.0878360000000002</c:v>
                </c:pt>
                <c:pt idx="317">
                  <c:v>5.0893024000000002</c:v>
                </c:pt>
                <c:pt idx="318">
                  <c:v>5.0939095999999999</c:v>
                </c:pt>
                <c:pt idx="319">
                  <c:v>5.0987976000000002</c:v>
                </c:pt>
                <c:pt idx="320">
                  <c:v>5.1030304000000006</c:v>
                </c:pt>
                <c:pt idx="321">
                  <c:v>5.1067952000000005</c:v>
                </c:pt>
                <c:pt idx="322">
                  <c:v>5.1097279999999996</c:v>
                </c:pt>
                <c:pt idx="323">
                  <c:v>5.1123383999999996</c:v>
                </c:pt>
                <c:pt idx="324">
                  <c:v>5.111548</c:v>
                </c:pt>
                <c:pt idx="325">
                  <c:v>5.1035504000000005</c:v>
                </c:pt>
                <c:pt idx="326">
                  <c:v>5.0905712000000003</c:v>
                </c:pt>
                <c:pt idx="327">
                  <c:v>5.0738688000000005</c:v>
                </c:pt>
                <c:pt idx="328">
                  <c:v>5.0489296000000001</c:v>
                </c:pt>
                <c:pt idx="329">
                  <c:v>5.0088064000000001</c:v>
                </c:pt>
                <c:pt idx="330">
                  <c:v>4.9565360000000007</c:v>
                </c:pt>
                <c:pt idx="331">
                  <c:v>4.9076664000000001</c:v>
                </c:pt>
                <c:pt idx="332">
                  <c:v>4.8772567999999996</c:v>
                </c:pt>
                <c:pt idx="333">
                  <c:v>4.8655048000000001</c:v>
                </c:pt>
                <c:pt idx="334">
                  <c:v>4.8606584000000002</c:v>
                </c:pt>
                <c:pt idx="335">
                  <c:v>4.8537527999999996</c:v>
                </c:pt>
                <c:pt idx="336">
                  <c:v>4.8470344000000001</c:v>
                </c:pt>
                <c:pt idx="337">
                  <c:v>4.8431655999999998</c:v>
                </c:pt>
                <c:pt idx="338">
                  <c:v>4.8426559999999998</c:v>
                </c:pt>
                <c:pt idx="339">
                  <c:v>4.8421568000000006</c:v>
                </c:pt>
                <c:pt idx="340">
                  <c:v>4.8406592000000002</c:v>
                </c:pt>
                <c:pt idx="341">
                  <c:v>4.8456720000000004</c:v>
                </c:pt>
                <c:pt idx="342">
                  <c:v>4.8725248000000008</c:v>
                </c:pt>
                <c:pt idx="343">
                  <c:v>4.9180976000000003</c:v>
                </c:pt>
                <c:pt idx="344">
                  <c:v>4.9478520000000001</c:v>
                </c:pt>
                <c:pt idx="345">
                  <c:v>4.9481223999999999</c:v>
                </c:pt>
                <c:pt idx="346">
                  <c:v>4.9399480000000002</c:v>
                </c:pt>
                <c:pt idx="347">
                  <c:v>4.9466872000000004</c:v>
                </c:pt>
                <c:pt idx="348">
                  <c:v>4.9739768000000009</c:v>
                </c:pt>
                <c:pt idx="349">
                  <c:v>5.0104808000000007</c:v>
                </c:pt>
                <c:pt idx="350">
                  <c:v>5.0423672000000002</c:v>
                </c:pt>
                <c:pt idx="351">
                  <c:v>5.0666408000000001</c:v>
                </c:pt>
                <c:pt idx="352">
                  <c:v>5.0901135999999996</c:v>
                </c:pt>
                <c:pt idx="353">
                  <c:v>5.1148968000000004</c:v>
                </c:pt>
                <c:pt idx="354">
                  <c:v>5.1386712000000001</c:v>
                </c:pt>
                <c:pt idx="355">
                  <c:v>5.1579008000000002</c:v>
                </c:pt>
                <c:pt idx="356">
                  <c:v>5.1719304000000008</c:v>
                </c:pt>
                <c:pt idx="357">
                  <c:v>5.1804272000000005</c:v>
                </c:pt>
                <c:pt idx="358">
                  <c:v>5.1821223999999999</c:v>
                </c:pt>
                <c:pt idx="359">
                  <c:v>5.1743848000000003</c:v>
                </c:pt>
                <c:pt idx="360">
                  <c:v>5.1620088000000006</c:v>
                </c:pt>
                <c:pt idx="361">
                  <c:v>5.1502255999999997</c:v>
                </c:pt>
                <c:pt idx="362">
                  <c:v>5.1385568000000008</c:v>
                </c:pt>
                <c:pt idx="363">
                  <c:v>5.1273455999999999</c:v>
                </c:pt>
                <c:pt idx="364">
                  <c:v>5.1158640000000002</c:v>
                </c:pt>
                <c:pt idx="365">
                  <c:v>5.1048920000000004</c:v>
                </c:pt>
                <c:pt idx="366">
                  <c:v>5.0958336000000006</c:v>
                </c:pt>
                <c:pt idx="367">
                  <c:v>5.0890320000000004</c:v>
                </c:pt>
                <c:pt idx="368">
                  <c:v>5.0835824000000001</c:v>
                </c:pt>
                <c:pt idx="369">
                  <c:v>5.0789543999999998</c:v>
                </c:pt>
                <c:pt idx="370">
                  <c:v>5.0751896000000007</c:v>
                </c:pt>
                <c:pt idx="371">
                  <c:v>5.072111200000001</c:v>
                </c:pt>
                <c:pt idx="372">
                  <c:v>5.0675976000000009</c:v>
                </c:pt>
                <c:pt idx="373">
                  <c:v>5.0594856000000004</c:v>
                </c:pt>
                <c:pt idx="374">
                  <c:v>5.0495224000000007</c:v>
                </c:pt>
                <c:pt idx="375">
                  <c:v>5.0406408000000003</c:v>
                </c:pt>
                <c:pt idx="376">
                  <c:v>5.0344215999999999</c:v>
                </c:pt>
                <c:pt idx="377">
                  <c:v>5.0258728000000001</c:v>
                </c:pt>
                <c:pt idx="378">
                  <c:v>5.0137048000000002</c:v>
                </c:pt>
                <c:pt idx="379">
                  <c:v>5.0022960000000003</c:v>
                </c:pt>
                <c:pt idx="380">
                  <c:v>4.9945583999999998</c:v>
                </c:pt>
                <c:pt idx="381">
                  <c:v>4.9909287999999998</c:v>
                </c:pt>
                <c:pt idx="382">
                  <c:v>4.9880584000000008</c:v>
                </c:pt>
                <c:pt idx="383">
                  <c:v>4.9853544000000003</c:v>
                </c:pt>
                <c:pt idx="384">
                  <c:v>4.9845016000000006</c:v>
                </c:pt>
                <c:pt idx="385">
                  <c:v>4.9890255999999997</c:v>
                </c:pt>
                <c:pt idx="386">
                  <c:v>5.0032320000000006</c:v>
                </c:pt>
                <c:pt idx="387">
                  <c:v>5.0229712000000006</c:v>
                </c:pt>
                <c:pt idx="388">
                  <c:v>5.0408384000000002</c:v>
                </c:pt>
                <c:pt idx="389">
                  <c:v>5.0545872000000003</c:v>
                </c:pt>
                <c:pt idx="390">
                  <c:v>5.0639263999999997</c:v>
                </c:pt>
                <c:pt idx="391">
                  <c:v>5.0662872000000005</c:v>
                </c:pt>
                <c:pt idx="392">
                  <c:v>5.0620336000000004</c:v>
                </c:pt>
                <c:pt idx="393">
                  <c:v>5.0542648000000003</c:v>
                </c:pt>
                <c:pt idx="394">
                  <c:v>5.0459031999999997</c:v>
                </c:pt>
                <c:pt idx="395">
                  <c:v>5.0388624000000002</c:v>
                </c:pt>
                <c:pt idx="396">
                  <c:v>5.0349624000000004</c:v>
                </c:pt>
                <c:pt idx="397">
                  <c:v>5.0361896000000002</c:v>
                </c:pt>
                <c:pt idx="398">
                  <c:v>5.0417015999999997</c:v>
                </c:pt>
                <c:pt idx="399">
                  <c:v>5.0508327999999993</c:v>
                </c:pt>
                <c:pt idx="400">
                  <c:v>5.0618152000000007</c:v>
                </c:pt>
                <c:pt idx="401">
                  <c:v>5.072756</c:v>
                </c:pt>
                <c:pt idx="402">
                  <c:v>5.0831248000000002</c:v>
                </c:pt>
                <c:pt idx="403">
                  <c:v>5.0949391999999998</c:v>
                </c:pt>
                <c:pt idx="404">
                  <c:v>5.1044343999999997</c:v>
                </c:pt>
                <c:pt idx="405">
                  <c:v>5.1067848000000007</c:v>
                </c:pt>
                <c:pt idx="406">
                  <c:v>5.1020840000000005</c:v>
                </c:pt>
                <c:pt idx="407">
                  <c:v>5.095116</c:v>
                </c:pt>
                <c:pt idx="408">
                  <c:v>5.0887200000000004</c:v>
                </c:pt>
                <c:pt idx="409">
                  <c:v>5.0840504000000006</c:v>
                </c:pt>
                <c:pt idx="410">
                  <c:v>5.0826359999999999</c:v>
                </c:pt>
                <c:pt idx="411">
                  <c:v>5.0823032000000001</c:v>
                </c:pt>
                <c:pt idx="412">
                  <c:v>5.0814816000000009</c:v>
                </c:pt>
                <c:pt idx="413">
                  <c:v>5.0822616000000007</c:v>
                </c:pt>
                <c:pt idx="414">
                  <c:v>5.0869520000000001</c:v>
                </c:pt>
                <c:pt idx="415">
                  <c:v>5.0940968000000009</c:v>
                </c:pt>
                <c:pt idx="416">
                  <c:v>5.1013976000000003</c:v>
                </c:pt>
                <c:pt idx="417">
                  <c:v>5.1060568000000002</c:v>
                </c:pt>
                <c:pt idx="418">
                  <c:v>5.1090312000000004</c:v>
                </c:pt>
                <c:pt idx="419">
                  <c:v>5.1115896000000003</c:v>
                </c:pt>
                <c:pt idx="420">
                  <c:v>5.1140336000000008</c:v>
                </c:pt>
                <c:pt idx="421">
                  <c:v>5.1150320000000002</c:v>
                </c:pt>
                <c:pt idx="422">
                  <c:v>5.1130144</c:v>
                </c:pt>
                <c:pt idx="423">
                  <c:v>5.1067536000000002</c:v>
                </c:pt>
                <c:pt idx="424">
                  <c:v>5.0975600000000005</c:v>
                </c:pt>
                <c:pt idx="425">
                  <c:v>5.0877320000000008</c:v>
                </c:pt>
                <c:pt idx="426">
                  <c:v>5.0786008000000002</c:v>
                </c:pt>
                <c:pt idx="427">
                  <c:v>5.0727663999999999</c:v>
                </c:pt>
                <c:pt idx="428">
                  <c:v>5.0700311999999998</c:v>
                </c:pt>
                <c:pt idx="429">
                  <c:v>5.0689288000000001</c:v>
                </c:pt>
                <c:pt idx="430">
                  <c:v>5.0680656000000006</c:v>
                </c:pt>
                <c:pt idx="431">
                  <c:v>5.0690327999999996</c:v>
                </c:pt>
                <c:pt idx="432">
                  <c:v>5.0711440000000003</c:v>
                </c:pt>
                <c:pt idx="433">
                  <c:v>5.0722672000000006</c:v>
                </c:pt>
                <c:pt idx="434">
                  <c:v>5.0672959999999998</c:v>
                </c:pt>
                <c:pt idx="435">
                  <c:v>5.0581336000000006</c:v>
                </c:pt>
                <c:pt idx="436">
                  <c:v>5.0499384000000003</c:v>
                </c:pt>
                <c:pt idx="437">
                  <c:v>5.0446656000000001</c:v>
                </c:pt>
                <c:pt idx="438">
                  <c:v>5.0429184000000005</c:v>
                </c:pt>
                <c:pt idx="439">
                  <c:v>5.0439792000000008</c:v>
                </c:pt>
                <c:pt idx="440">
                  <c:v>5.0472240000000008</c:v>
                </c:pt>
                <c:pt idx="441">
                  <c:v>5.0524240000000002</c:v>
                </c:pt>
                <c:pt idx="442">
                  <c:v>5.0610976000000001</c:v>
                </c:pt>
                <c:pt idx="443">
                  <c:v>5.0665680000000002</c:v>
                </c:pt>
                <c:pt idx="444">
                  <c:v>5.0618880000000006</c:v>
                </c:pt>
                <c:pt idx="445">
                  <c:v>5.0500008000000003</c:v>
                </c:pt>
                <c:pt idx="446">
                  <c:v>5.0354824000000002</c:v>
                </c:pt>
                <c:pt idx="447">
                  <c:v>5.0204960000000005</c:v>
                </c:pt>
                <c:pt idx="448">
                  <c:v>5.0063728000000003</c:v>
                </c:pt>
                <c:pt idx="449">
                  <c:v>4.995619200000001</c:v>
                </c:pt>
                <c:pt idx="450">
                  <c:v>4.9872680000000003</c:v>
                </c:pt>
                <c:pt idx="451">
                  <c:v>4.9793744000000002</c:v>
                </c:pt>
                <c:pt idx="452">
                  <c:v>4.9721256000000009</c:v>
                </c:pt>
                <c:pt idx="453">
                  <c:v>4.9628280000000009</c:v>
                </c:pt>
                <c:pt idx="454">
                  <c:v>4.9491000000000005</c:v>
                </c:pt>
                <c:pt idx="455">
                  <c:v>4.9316592000000004</c:v>
                </c:pt>
                <c:pt idx="456">
                  <c:v>4.9112128000000004</c:v>
                </c:pt>
                <c:pt idx="457">
                  <c:v>4.8921391999999999</c:v>
                </c:pt>
                <c:pt idx="458">
                  <c:v>4.8786504000000006</c:v>
                </c:pt>
                <c:pt idx="459">
                  <c:v>4.8700079999999994</c:v>
                </c:pt>
                <c:pt idx="460">
                  <c:v>4.8643191999999997</c:v>
                </c:pt>
                <c:pt idx="461">
                  <c:v>4.8599096000000008</c:v>
                </c:pt>
                <c:pt idx="462">
                  <c:v>4.8571119999999999</c:v>
                </c:pt>
                <c:pt idx="463">
                  <c:v>4.8546056000000002</c:v>
                </c:pt>
                <c:pt idx="464">
                  <c:v>4.85602</c:v>
                </c:pt>
                <c:pt idx="465">
                  <c:v>4.8748024000000001</c:v>
                </c:pt>
                <c:pt idx="466">
                  <c:v>4.9164752000000007</c:v>
                </c:pt>
                <c:pt idx="467">
                  <c:v>4.9691407999999999</c:v>
                </c:pt>
                <c:pt idx="468">
                  <c:v>5.0116768000000009</c:v>
                </c:pt>
                <c:pt idx="469">
                  <c:v>5.0316967999999997</c:v>
                </c:pt>
                <c:pt idx="470">
                  <c:v>5.0384983999999999</c:v>
                </c:pt>
                <c:pt idx="471">
                  <c:v>5.0498344000000008</c:v>
                </c:pt>
                <c:pt idx="472">
                  <c:v>5.0681592000000002</c:v>
                </c:pt>
                <c:pt idx="473">
                  <c:v>5.0869624</c:v>
                </c:pt>
                <c:pt idx="474">
                  <c:v>5.0958959999999998</c:v>
                </c:pt>
                <c:pt idx="475">
                  <c:v>5.0958128</c:v>
                </c:pt>
                <c:pt idx="476">
                  <c:v>5.0923912000000007</c:v>
                </c:pt>
                <c:pt idx="477">
                  <c:v>5.0909144</c:v>
                </c:pt>
                <c:pt idx="478">
                  <c:v>5.0955112000000007</c:v>
                </c:pt>
                <c:pt idx="479">
                  <c:v>5.1041223999999996</c:v>
                </c:pt>
                <c:pt idx="480">
                  <c:v>5.1102376000000005</c:v>
                </c:pt>
                <c:pt idx="481">
                  <c:v>5.1066807999999995</c:v>
                </c:pt>
                <c:pt idx="482">
                  <c:v>5.0971960000000003</c:v>
                </c:pt>
                <c:pt idx="483">
                  <c:v>5.0884184000000001</c:v>
                </c:pt>
                <c:pt idx="484">
                  <c:v>5.0813152000000006</c:v>
                </c:pt>
                <c:pt idx="485">
                  <c:v>5.0775192000000002</c:v>
                </c:pt>
                <c:pt idx="486">
                  <c:v>5.0766872000000003</c:v>
                </c:pt>
                <c:pt idx="487">
                  <c:v>5.0745864000000003</c:v>
                </c:pt>
                <c:pt idx="488">
                  <c:v>5.0666199999999995</c:v>
                </c:pt>
                <c:pt idx="489">
                  <c:v>5.0559912000000002</c:v>
                </c:pt>
                <c:pt idx="490">
                  <c:v>5.0466000000000006</c:v>
                </c:pt>
                <c:pt idx="491">
                  <c:v>5.0392784000000006</c:v>
                </c:pt>
                <c:pt idx="492">
                  <c:v>5.0357632000000008</c:v>
                </c:pt>
                <c:pt idx="493">
                  <c:v>5.0372504000000005</c:v>
                </c:pt>
                <c:pt idx="494">
                  <c:v>5.0413376000000003</c:v>
                </c:pt>
                <c:pt idx="495">
                  <c:v>5.0487320000000002</c:v>
                </c:pt>
                <c:pt idx="496">
                  <c:v>5.0576968000000004</c:v>
                </c:pt>
                <c:pt idx="497">
                  <c:v>5.0671088000000006</c:v>
                </c:pt>
                <c:pt idx="498">
                  <c:v>5.0728496000000005</c:v>
                </c:pt>
                <c:pt idx="499">
                  <c:v>5.0707488000000005</c:v>
                </c:pt>
                <c:pt idx="500">
                  <c:v>5.0627407999999994</c:v>
                </c:pt>
                <c:pt idx="501">
                  <c:v>5.0502608000000002</c:v>
                </c:pt>
                <c:pt idx="502">
                  <c:v>5.0380719999999997</c:v>
                </c:pt>
                <c:pt idx="503">
                  <c:v>5.0298248000000001</c:v>
                </c:pt>
                <c:pt idx="504">
                  <c:v>5.0226487999999998</c:v>
                </c:pt>
                <c:pt idx="505">
                  <c:v>4.9694839999999996</c:v>
                </c:pt>
                <c:pt idx="506">
                  <c:v>4.7373456000000003</c:v>
                </c:pt>
                <c:pt idx="507">
                  <c:v>4.2557007999999996</c:v>
                </c:pt>
                <c:pt idx="508">
                  <c:v>3.6735295999999997</c:v>
                </c:pt>
                <c:pt idx="509">
                  <c:v>3.2232408000000001</c:v>
                </c:pt>
                <c:pt idx="510">
                  <c:v>2.9571360000000002</c:v>
                </c:pt>
                <c:pt idx="511">
                  <c:v>2.6928720000000004</c:v>
                </c:pt>
                <c:pt idx="512">
                  <c:v>2.2964136000000002</c:v>
                </c:pt>
                <c:pt idx="513">
                  <c:v>1.8102240000000001</c:v>
                </c:pt>
                <c:pt idx="514">
                  <c:v>1.3806415999999999</c:v>
                </c:pt>
                <c:pt idx="515">
                  <c:v>1.0903152</c:v>
                </c:pt>
                <c:pt idx="516">
                  <c:v>0.85896096</c:v>
                </c:pt>
                <c:pt idx="517">
                  <c:v>0.62838256000000003</c:v>
                </c:pt>
                <c:pt idx="518">
                  <c:v>0.43576208</c:v>
                </c:pt>
                <c:pt idx="519">
                  <c:v>0.29221607999999999</c:v>
                </c:pt>
                <c:pt idx="520">
                  <c:v>0.31723536000000002</c:v>
                </c:pt>
                <c:pt idx="521">
                  <c:v>0.56704336</c:v>
                </c:pt>
                <c:pt idx="522">
                  <c:v>0.80632760000000003</c:v>
                </c:pt>
                <c:pt idx="523">
                  <c:v>0.97486376000000008</c:v>
                </c:pt>
                <c:pt idx="524">
                  <c:v>1.0789168</c:v>
                </c:pt>
                <c:pt idx="525">
                  <c:v>1.1251448000000002</c:v>
                </c:pt>
                <c:pt idx="526">
                  <c:v>1.1347960000000001</c:v>
                </c:pt>
                <c:pt idx="527">
                  <c:v>1.128244</c:v>
                </c:pt>
                <c:pt idx="528">
                  <c:v>1.11904</c:v>
                </c:pt>
                <c:pt idx="529">
                  <c:v>1.1112816000000001</c:v>
                </c:pt>
                <c:pt idx="530">
                  <c:v>1.1072464</c:v>
                </c:pt>
                <c:pt idx="531">
                  <c:v>1.0716471999999999</c:v>
                </c:pt>
                <c:pt idx="532">
                  <c:v>0.9436367200000001</c:v>
                </c:pt>
                <c:pt idx="533">
                  <c:v>0.74366032000000004</c:v>
                </c:pt>
                <c:pt idx="534">
                  <c:v>0.55876703999999999</c:v>
                </c:pt>
                <c:pt idx="535">
                  <c:v>0.43748120000000001</c:v>
                </c:pt>
                <c:pt idx="536">
                  <c:v>0.35678968</c:v>
                </c:pt>
                <c:pt idx="537">
                  <c:v>0.29350152000000002</c:v>
                </c:pt>
                <c:pt idx="538">
                  <c:v>0.24563968000000003</c:v>
                </c:pt>
                <c:pt idx="539">
                  <c:v>0.20344168000000001</c:v>
                </c:pt>
                <c:pt idx="540">
                  <c:v>0.16404024</c:v>
                </c:pt>
                <c:pt idx="541">
                  <c:v>0.15355288</c:v>
                </c:pt>
                <c:pt idx="542">
                  <c:v>0.19147336000000001</c:v>
                </c:pt>
                <c:pt idx="543">
                  <c:v>0.2372032</c:v>
                </c:pt>
                <c:pt idx="544">
                  <c:v>0.26114920000000003</c:v>
                </c:pt>
                <c:pt idx="545">
                  <c:v>0.26988311999999998</c:v>
                </c:pt>
                <c:pt idx="546">
                  <c:v>0.27070472000000001</c:v>
                </c:pt>
                <c:pt idx="547">
                  <c:v>0.26921647999999998</c:v>
                </c:pt>
                <c:pt idx="548">
                  <c:v>0.26680888000000003</c:v>
                </c:pt>
                <c:pt idx="549">
                  <c:v>0.26212367999999997</c:v>
                </c:pt>
                <c:pt idx="550">
                  <c:v>0.25453271999999999</c:v>
                </c:pt>
                <c:pt idx="551">
                  <c:v>0.24407136000000001</c:v>
                </c:pt>
                <c:pt idx="552">
                  <c:v>0.23097879999999998</c:v>
                </c:pt>
                <c:pt idx="553">
                  <c:v>0.21585304000000002</c:v>
                </c:pt>
                <c:pt idx="554">
                  <c:v>0.19820008</c:v>
                </c:pt>
                <c:pt idx="555">
                  <c:v>0.17981392000000002</c:v>
                </c:pt>
                <c:pt idx="556">
                  <c:v>0.16386136000000001</c:v>
                </c:pt>
                <c:pt idx="557">
                  <c:v>0.15265223999999999</c:v>
                </c:pt>
                <c:pt idx="558">
                  <c:v>0.14345552</c:v>
                </c:pt>
                <c:pt idx="559">
                  <c:v>0.13427336000000001</c:v>
                </c:pt>
                <c:pt idx="560">
                  <c:v>0.12493</c:v>
                </c:pt>
                <c:pt idx="561">
                  <c:v>0.11555752000000001</c:v>
                </c:pt>
              </c:numCache>
            </c:numRef>
          </c:yVal>
          <c:smooth val="1"/>
        </c:ser>
        <c:ser>
          <c:idx val="1"/>
          <c:order val="1"/>
          <c:tx>
            <c:strRef>
              <c:f>'v (ms)'!$F$1</c:f>
              <c:strCache>
                <c:ptCount val="1"/>
                <c:pt idx="0">
                  <c:v>10 m/s</c:v>
                </c:pt>
              </c:strCache>
            </c:strRef>
          </c:tx>
          <c:spPr>
            <a:ln>
              <a:solidFill>
                <a:srgbClr val="FF0000"/>
              </a:solidFill>
            </a:ln>
          </c:spPr>
          <c:marker>
            <c:symbol val="none"/>
          </c:marker>
          <c:xVal>
            <c:numRef>
              <c:f>'v (ms)'!$D$2:$D$645</c:f>
              <c:numCache>
                <c:formatCode>General</c:formatCode>
                <c:ptCount val="644"/>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pt idx="561">
                  <c:v>3.4779913205207684</c:v>
                </c:pt>
              </c:numCache>
            </c:numRef>
          </c:xVal>
          <c:yVal>
            <c:numRef>
              <c:f>'v (ms)'!$K$2:$K$645</c:f>
              <c:numCache>
                <c:formatCode>General</c:formatCode>
                <c:ptCount val="644"/>
                <c:pt idx="0">
                  <c:v>0.312</c:v>
                </c:pt>
                <c:pt idx="1">
                  <c:v>0.78835016000000002</c:v>
                </c:pt>
                <c:pt idx="2">
                  <c:v>1.5225288000000001</c:v>
                </c:pt>
                <c:pt idx="3">
                  <c:v>1.9772376</c:v>
                </c:pt>
                <c:pt idx="4">
                  <c:v>2.2816352000000002</c:v>
                </c:pt>
                <c:pt idx="5">
                  <c:v>2.5702040000000004</c:v>
                </c:pt>
                <c:pt idx="6">
                  <c:v>2.8919071999999999</c:v>
                </c:pt>
                <c:pt idx="7">
                  <c:v>3.3110895999999999</c:v>
                </c:pt>
                <c:pt idx="8">
                  <c:v>3.7816480000000001</c:v>
                </c:pt>
                <c:pt idx="9">
                  <c:v>4.1247856000000001</c:v>
                </c:pt>
                <c:pt idx="10">
                  <c:v>4.4253039999999997</c:v>
                </c:pt>
                <c:pt idx="11">
                  <c:v>4.8058816000000002</c:v>
                </c:pt>
                <c:pt idx="12">
                  <c:v>5.2617864000000001</c:v>
                </c:pt>
                <c:pt idx="13">
                  <c:v>5.6767672000000005</c:v>
                </c:pt>
                <c:pt idx="14">
                  <c:v>6.0280687999999998</c:v>
                </c:pt>
                <c:pt idx="15">
                  <c:v>6.3823552000000001</c:v>
                </c:pt>
                <c:pt idx="16">
                  <c:v>6.7766712</c:v>
                </c:pt>
                <c:pt idx="17">
                  <c:v>7.2081048000000001</c:v>
                </c:pt>
                <c:pt idx="18">
                  <c:v>7.6309583999999999</c:v>
                </c:pt>
                <c:pt idx="19">
                  <c:v>8.0153943999999999</c:v>
                </c:pt>
                <c:pt idx="20">
                  <c:v>8.3798311999999999</c:v>
                </c:pt>
                <c:pt idx="21">
                  <c:v>8.7475752</c:v>
                </c:pt>
                <c:pt idx="22">
                  <c:v>9.1237327999999991</c:v>
                </c:pt>
                <c:pt idx="23">
                  <c:v>9.4825744000000007</c:v>
                </c:pt>
                <c:pt idx="24">
                  <c:v>9.7850064000000003</c:v>
                </c:pt>
                <c:pt idx="25">
                  <c:v>10.0568936</c:v>
                </c:pt>
                <c:pt idx="26">
                  <c:v>10.3238304</c:v>
                </c:pt>
                <c:pt idx="27">
                  <c:v>10.571808000000001</c:v>
                </c:pt>
                <c:pt idx="28">
                  <c:v>10.776272000000001</c:v>
                </c:pt>
                <c:pt idx="29">
                  <c:v>10.914176000000001</c:v>
                </c:pt>
                <c:pt idx="30">
                  <c:v>11.007776000000002</c:v>
                </c:pt>
                <c:pt idx="31">
                  <c:v>11.068928000000001</c:v>
                </c:pt>
                <c:pt idx="32">
                  <c:v>11.088792</c:v>
                </c:pt>
                <c:pt idx="33">
                  <c:v>11.075792000000002</c:v>
                </c:pt>
                <c:pt idx="34">
                  <c:v>11.051352000000001</c:v>
                </c:pt>
                <c:pt idx="35">
                  <c:v>11.028784</c:v>
                </c:pt>
                <c:pt idx="36">
                  <c:v>11.002784</c:v>
                </c:pt>
                <c:pt idx="37">
                  <c:v>10.973560000000001</c:v>
                </c:pt>
                <c:pt idx="38">
                  <c:v>10.938616</c:v>
                </c:pt>
                <c:pt idx="39">
                  <c:v>10.885160000000001</c:v>
                </c:pt>
                <c:pt idx="40">
                  <c:v>10.770136000000001</c:v>
                </c:pt>
                <c:pt idx="41">
                  <c:v>10.590112000000001</c:v>
                </c:pt>
                <c:pt idx="42">
                  <c:v>10.433072000000001</c:v>
                </c:pt>
                <c:pt idx="43">
                  <c:v>10.3104248</c:v>
                </c:pt>
                <c:pt idx="44">
                  <c:v>10.1895664</c:v>
                </c:pt>
                <c:pt idx="45">
                  <c:v>10.101644800000001</c:v>
                </c:pt>
                <c:pt idx="46">
                  <c:v>10.0352616</c:v>
                </c:pt>
                <c:pt idx="47">
                  <c:v>9.970615200000001</c:v>
                </c:pt>
                <c:pt idx="48">
                  <c:v>9.919405600000001</c:v>
                </c:pt>
                <c:pt idx="49">
                  <c:v>9.8824439999999996</c:v>
                </c:pt>
                <c:pt idx="50">
                  <c:v>9.8553000000000015</c:v>
                </c:pt>
                <c:pt idx="51">
                  <c:v>9.8338967999999998</c:v>
                </c:pt>
                <c:pt idx="52">
                  <c:v>9.8088639999999998</c:v>
                </c:pt>
                <c:pt idx="53">
                  <c:v>9.7849959999999996</c:v>
                </c:pt>
                <c:pt idx="54">
                  <c:v>9.7674407999999993</c:v>
                </c:pt>
                <c:pt idx="55">
                  <c:v>9.7483151999999986</c:v>
                </c:pt>
                <c:pt idx="56">
                  <c:v>9.725601600000001</c:v>
                </c:pt>
                <c:pt idx="57">
                  <c:v>9.6996120000000001</c:v>
                </c:pt>
                <c:pt idx="58">
                  <c:v>9.6764096000000013</c:v>
                </c:pt>
                <c:pt idx="59">
                  <c:v>9.6964919999999992</c:v>
                </c:pt>
                <c:pt idx="60">
                  <c:v>9.7981624000000007</c:v>
                </c:pt>
                <c:pt idx="61">
                  <c:v>9.8971912</c:v>
                </c:pt>
                <c:pt idx="62">
                  <c:v>9.960995200000001</c:v>
                </c:pt>
                <c:pt idx="63">
                  <c:v>10.039307200000001</c:v>
                </c:pt>
                <c:pt idx="64">
                  <c:v>10.101312</c:v>
                </c:pt>
                <c:pt idx="65">
                  <c:v>10.1451168</c:v>
                </c:pt>
                <c:pt idx="66">
                  <c:v>10.214110400000001</c:v>
                </c:pt>
                <c:pt idx="67">
                  <c:v>10.262356</c:v>
                </c:pt>
                <c:pt idx="68">
                  <c:v>10.255148800000001</c:v>
                </c:pt>
                <c:pt idx="69">
                  <c:v>10.228774400000001</c:v>
                </c:pt>
                <c:pt idx="70">
                  <c:v>10.207464800000002</c:v>
                </c:pt>
                <c:pt idx="71">
                  <c:v>10.179904800000001</c:v>
                </c:pt>
                <c:pt idx="72">
                  <c:v>10.114904800000001</c:v>
                </c:pt>
                <c:pt idx="73">
                  <c:v>9.9931104000000008</c:v>
                </c:pt>
                <c:pt idx="74">
                  <c:v>9.8565168000000014</c:v>
                </c:pt>
                <c:pt idx="75">
                  <c:v>9.7765408000000011</c:v>
                </c:pt>
                <c:pt idx="76">
                  <c:v>9.7419607999999993</c:v>
                </c:pt>
                <c:pt idx="77">
                  <c:v>9.6857176000000003</c:v>
                </c:pt>
                <c:pt idx="78">
                  <c:v>9.5889144000000002</c:v>
                </c:pt>
                <c:pt idx="79">
                  <c:v>9.4930471999999995</c:v>
                </c:pt>
                <c:pt idx="80">
                  <c:v>9.426123200000001</c:v>
                </c:pt>
                <c:pt idx="81">
                  <c:v>9.3716168</c:v>
                </c:pt>
                <c:pt idx="82">
                  <c:v>9.3339896000000007</c:v>
                </c:pt>
                <c:pt idx="83">
                  <c:v>9.3163616000000005</c:v>
                </c:pt>
                <c:pt idx="84">
                  <c:v>9.2898728000000013</c:v>
                </c:pt>
                <c:pt idx="85">
                  <c:v>9.2640912000000011</c:v>
                </c:pt>
                <c:pt idx="86">
                  <c:v>9.3307656000000012</c:v>
                </c:pt>
                <c:pt idx="87">
                  <c:v>9.5197440000000011</c:v>
                </c:pt>
                <c:pt idx="88">
                  <c:v>9.6663528000000003</c:v>
                </c:pt>
                <c:pt idx="89">
                  <c:v>9.7300008000000009</c:v>
                </c:pt>
                <c:pt idx="90">
                  <c:v>9.8440992000000005</c:v>
                </c:pt>
                <c:pt idx="91">
                  <c:v>9.9648952000000008</c:v>
                </c:pt>
                <c:pt idx="92">
                  <c:v>10.044632000000002</c:v>
                </c:pt>
                <c:pt idx="93">
                  <c:v>10.1513776</c:v>
                </c:pt>
                <c:pt idx="94">
                  <c:v>10.265767199999999</c:v>
                </c:pt>
                <c:pt idx="95">
                  <c:v>10.3293736</c:v>
                </c:pt>
                <c:pt idx="96">
                  <c:v>10.374572000000001</c:v>
                </c:pt>
                <c:pt idx="97">
                  <c:v>10.423816</c:v>
                </c:pt>
                <c:pt idx="98">
                  <c:v>10.447839999999999</c:v>
                </c:pt>
                <c:pt idx="99">
                  <c:v>10.450024000000001</c:v>
                </c:pt>
                <c:pt idx="100">
                  <c:v>10.447111999999999</c:v>
                </c:pt>
                <c:pt idx="101">
                  <c:v>10.434215999999999</c:v>
                </c:pt>
                <c:pt idx="102">
                  <c:v>10.415184</c:v>
                </c:pt>
                <c:pt idx="103">
                  <c:v>10.394508799999999</c:v>
                </c:pt>
                <c:pt idx="104">
                  <c:v>10.346928799999999</c:v>
                </c:pt>
                <c:pt idx="105">
                  <c:v>10.251904</c:v>
                </c:pt>
                <c:pt idx="106">
                  <c:v>10.140135200000001</c:v>
                </c:pt>
                <c:pt idx="107">
                  <c:v>10.030997599999999</c:v>
                </c:pt>
                <c:pt idx="108">
                  <c:v>9.8847424000000004</c:v>
                </c:pt>
                <c:pt idx="109">
                  <c:v>9.7151807999999988</c:v>
                </c:pt>
                <c:pt idx="110">
                  <c:v>9.6079568000000002</c:v>
                </c:pt>
                <c:pt idx="111">
                  <c:v>9.5696224000000019</c:v>
                </c:pt>
                <c:pt idx="112">
                  <c:v>9.5460144000000007</c:v>
                </c:pt>
                <c:pt idx="113">
                  <c:v>9.5248504000000001</c:v>
                </c:pt>
                <c:pt idx="114">
                  <c:v>9.5056936000000007</c:v>
                </c:pt>
                <c:pt idx="115">
                  <c:v>9.4797144000000007</c:v>
                </c:pt>
                <c:pt idx="116">
                  <c:v>9.4447392000000008</c:v>
                </c:pt>
                <c:pt idx="117">
                  <c:v>9.4152551999999989</c:v>
                </c:pt>
                <c:pt idx="118">
                  <c:v>9.3980327999999993</c:v>
                </c:pt>
                <c:pt idx="119">
                  <c:v>9.3718872000000015</c:v>
                </c:pt>
                <c:pt idx="120">
                  <c:v>9.3476032</c:v>
                </c:pt>
                <c:pt idx="121">
                  <c:v>9.3990624</c:v>
                </c:pt>
                <c:pt idx="122">
                  <c:v>9.5725656000000008</c:v>
                </c:pt>
                <c:pt idx="123">
                  <c:v>9.7597240000000003</c:v>
                </c:pt>
                <c:pt idx="124">
                  <c:v>9.8863440000000011</c:v>
                </c:pt>
                <c:pt idx="125">
                  <c:v>10.014461599999999</c:v>
                </c:pt>
                <c:pt idx="126">
                  <c:v>10.108810400000001</c:v>
                </c:pt>
                <c:pt idx="127">
                  <c:v>10.1071256</c:v>
                </c:pt>
                <c:pt idx="128">
                  <c:v>10.077111199999999</c:v>
                </c:pt>
                <c:pt idx="129">
                  <c:v>10.091328000000001</c:v>
                </c:pt>
                <c:pt idx="130">
                  <c:v>10.135195200000002</c:v>
                </c:pt>
                <c:pt idx="131">
                  <c:v>10.1613408</c:v>
                </c:pt>
                <c:pt idx="132">
                  <c:v>10.152854399999999</c:v>
                </c:pt>
                <c:pt idx="133">
                  <c:v>10.1351016</c:v>
                </c:pt>
                <c:pt idx="134">
                  <c:v>10.112076</c:v>
                </c:pt>
                <c:pt idx="135">
                  <c:v>10.081770400000002</c:v>
                </c:pt>
                <c:pt idx="136">
                  <c:v>10.055104800000001</c:v>
                </c:pt>
                <c:pt idx="137">
                  <c:v>10.036436800000001</c:v>
                </c:pt>
                <c:pt idx="138">
                  <c:v>10.023239199999999</c:v>
                </c:pt>
                <c:pt idx="139">
                  <c:v>10.037362400000001</c:v>
                </c:pt>
                <c:pt idx="140">
                  <c:v>10.0782136</c:v>
                </c:pt>
                <c:pt idx="141">
                  <c:v>10.1163504</c:v>
                </c:pt>
                <c:pt idx="142">
                  <c:v>10.138752</c:v>
                </c:pt>
                <c:pt idx="143">
                  <c:v>10.147841600000001</c:v>
                </c:pt>
                <c:pt idx="144">
                  <c:v>10.166364</c:v>
                </c:pt>
                <c:pt idx="145">
                  <c:v>10.1949848</c:v>
                </c:pt>
                <c:pt idx="146">
                  <c:v>10.2217024</c:v>
                </c:pt>
                <c:pt idx="147">
                  <c:v>10.2325392</c:v>
                </c:pt>
                <c:pt idx="148">
                  <c:v>10.2348584</c:v>
                </c:pt>
                <c:pt idx="149">
                  <c:v>10.243251200000001</c:v>
                </c:pt>
                <c:pt idx="150">
                  <c:v>10.252195200000001</c:v>
                </c:pt>
                <c:pt idx="151">
                  <c:v>10.253765599999999</c:v>
                </c:pt>
                <c:pt idx="152">
                  <c:v>10.247192800000001</c:v>
                </c:pt>
                <c:pt idx="153">
                  <c:v>10.241805599999999</c:v>
                </c:pt>
                <c:pt idx="154">
                  <c:v>10.2329968</c:v>
                </c:pt>
                <c:pt idx="155">
                  <c:v>10.2298352</c:v>
                </c:pt>
                <c:pt idx="156">
                  <c:v>10.230313600000001</c:v>
                </c:pt>
                <c:pt idx="157">
                  <c:v>10.216367200000001</c:v>
                </c:pt>
                <c:pt idx="158">
                  <c:v>10.198250400000001</c:v>
                </c:pt>
                <c:pt idx="159">
                  <c:v>10.193050400000001</c:v>
                </c:pt>
                <c:pt idx="160">
                  <c:v>10.195463200000001</c:v>
                </c:pt>
                <c:pt idx="161">
                  <c:v>10.190367200000001</c:v>
                </c:pt>
                <c:pt idx="162">
                  <c:v>10.175162400000001</c:v>
                </c:pt>
                <c:pt idx="163">
                  <c:v>10.167975999999999</c:v>
                </c:pt>
                <c:pt idx="164">
                  <c:v>10.170056000000001</c:v>
                </c:pt>
                <c:pt idx="165">
                  <c:v>10.1605296</c:v>
                </c:pt>
                <c:pt idx="166">
                  <c:v>10.135954400000001</c:v>
                </c:pt>
                <c:pt idx="167">
                  <c:v>10.1055136</c:v>
                </c:pt>
                <c:pt idx="168">
                  <c:v>10.080168800000001</c:v>
                </c:pt>
                <c:pt idx="169">
                  <c:v>10.0551776</c:v>
                </c:pt>
                <c:pt idx="170">
                  <c:v>10.0269312</c:v>
                </c:pt>
                <c:pt idx="171">
                  <c:v>10.003125600000001</c:v>
                </c:pt>
                <c:pt idx="172">
                  <c:v>9.982793599999999</c:v>
                </c:pt>
                <c:pt idx="173">
                  <c:v>9.9602463999999991</c:v>
                </c:pt>
                <c:pt idx="174">
                  <c:v>9.9370127999999998</c:v>
                </c:pt>
                <c:pt idx="175">
                  <c:v>9.9135399999999994</c:v>
                </c:pt>
                <c:pt idx="176">
                  <c:v>9.8898904000000005</c:v>
                </c:pt>
                <c:pt idx="177">
                  <c:v>9.8658352000000011</c:v>
                </c:pt>
                <c:pt idx="178">
                  <c:v>9.8428408000000012</c:v>
                </c:pt>
                <c:pt idx="179">
                  <c:v>9.839159200000001</c:v>
                </c:pt>
                <c:pt idx="180">
                  <c:v>9.8842952000000004</c:v>
                </c:pt>
                <c:pt idx="181">
                  <c:v>9.9611511999999998</c:v>
                </c:pt>
                <c:pt idx="182">
                  <c:v>10.020285600000001</c:v>
                </c:pt>
                <c:pt idx="183">
                  <c:v>10.0551776</c:v>
                </c:pt>
                <c:pt idx="184">
                  <c:v>10.089986400000001</c:v>
                </c:pt>
                <c:pt idx="185">
                  <c:v>10.1355696</c:v>
                </c:pt>
                <c:pt idx="186">
                  <c:v>10.181849600000001</c:v>
                </c:pt>
                <c:pt idx="187">
                  <c:v>10.220132</c:v>
                </c:pt>
                <c:pt idx="188">
                  <c:v>10.242658400000002</c:v>
                </c:pt>
                <c:pt idx="189">
                  <c:v>10.242128000000001</c:v>
                </c:pt>
                <c:pt idx="190">
                  <c:v>10.221276000000001</c:v>
                </c:pt>
                <c:pt idx="191">
                  <c:v>10.202764</c:v>
                </c:pt>
                <c:pt idx="192">
                  <c:v>10.1816832</c:v>
                </c:pt>
                <c:pt idx="193">
                  <c:v>10.1554336</c:v>
                </c:pt>
                <c:pt idx="194">
                  <c:v>10.130962400000001</c:v>
                </c:pt>
                <c:pt idx="195">
                  <c:v>10.1085712</c:v>
                </c:pt>
                <c:pt idx="196">
                  <c:v>10.081905600000001</c:v>
                </c:pt>
                <c:pt idx="197">
                  <c:v>10.05654</c:v>
                </c:pt>
                <c:pt idx="198">
                  <c:v>10.035542399999999</c:v>
                </c:pt>
                <c:pt idx="199">
                  <c:v>10.023145599999999</c:v>
                </c:pt>
                <c:pt idx="200">
                  <c:v>10.0109256</c:v>
                </c:pt>
                <c:pt idx="201">
                  <c:v>9.9963656000000007</c:v>
                </c:pt>
                <c:pt idx="202">
                  <c:v>9.9755135999999993</c:v>
                </c:pt>
                <c:pt idx="203">
                  <c:v>9.9733504000000011</c:v>
                </c:pt>
                <c:pt idx="204">
                  <c:v>9.9974159999999994</c:v>
                </c:pt>
                <c:pt idx="205">
                  <c:v>10.015855200000001</c:v>
                </c:pt>
                <c:pt idx="206">
                  <c:v>10.0057256</c:v>
                </c:pt>
                <c:pt idx="207">
                  <c:v>9.9827104000000002</c:v>
                </c:pt>
                <c:pt idx="208">
                  <c:v>9.9611616000000005</c:v>
                </c:pt>
                <c:pt idx="209">
                  <c:v>9.9363367999999994</c:v>
                </c:pt>
                <c:pt idx="210">
                  <c:v>9.912416799999999</c:v>
                </c:pt>
                <c:pt idx="211">
                  <c:v>9.8920016000000004</c:v>
                </c:pt>
                <c:pt idx="212">
                  <c:v>9.8678112000000002</c:v>
                </c:pt>
                <c:pt idx="213">
                  <c:v>9.8407400000000003</c:v>
                </c:pt>
                <c:pt idx="214">
                  <c:v>9.8122128000000011</c:v>
                </c:pt>
                <c:pt idx="215">
                  <c:v>9.7935239999999997</c:v>
                </c:pt>
                <c:pt idx="216">
                  <c:v>9.8340112000000008</c:v>
                </c:pt>
                <c:pt idx="217">
                  <c:v>9.9421815999999996</c:v>
                </c:pt>
                <c:pt idx="218">
                  <c:v>10.040732</c:v>
                </c:pt>
                <c:pt idx="219">
                  <c:v>10.067928</c:v>
                </c:pt>
                <c:pt idx="220">
                  <c:v>10.050539200000001</c:v>
                </c:pt>
                <c:pt idx="221">
                  <c:v>10.0403576</c:v>
                </c:pt>
                <c:pt idx="222">
                  <c:v>10.061168</c:v>
                </c:pt>
                <c:pt idx="223">
                  <c:v>10.1120968</c:v>
                </c:pt>
                <c:pt idx="224">
                  <c:v>10.165604800000001</c:v>
                </c:pt>
                <c:pt idx="225">
                  <c:v>10.192104</c:v>
                </c:pt>
                <c:pt idx="226">
                  <c:v>10.202732800000001</c:v>
                </c:pt>
                <c:pt idx="227">
                  <c:v>10.218364000000001</c:v>
                </c:pt>
                <c:pt idx="228">
                  <c:v>10.2403496</c:v>
                </c:pt>
                <c:pt idx="229">
                  <c:v>10.2590488</c:v>
                </c:pt>
                <c:pt idx="230">
                  <c:v>10.267129600000001</c:v>
                </c:pt>
                <c:pt idx="231">
                  <c:v>10.2672752</c:v>
                </c:pt>
                <c:pt idx="232">
                  <c:v>10.2647896</c:v>
                </c:pt>
                <c:pt idx="233">
                  <c:v>10.262459999999999</c:v>
                </c:pt>
                <c:pt idx="234">
                  <c:v>10.262033600000001</c:v>
                </c:pt>
                <c:pt idx="235">
                  <c:v>10.257166400000001</c:v>
                </c:pt>
                <c:pt idx="236">
                  <c:v>10.2418472</c:v>
                </c:pt>
                <c:pt idx="237">
                  <c:v>10.224552000000001</c:v>
                </c:pt>
                <c:pt idx="238">
                  <c:v>10.210886400000001</c:v>
                </c:pt>
                <c:pt idx="239">
                  <c:v>10.204136800000001</c:v>
                </c:pt>
                <c:pt idx="240">
                  <c:v>10.198708</c:v>
                </c:pt>
                <c:pt idx="241">
                  <c:v>10.190367200000001</c:v>
                </c:pt>
                <c:pt idx="242">
                  <c:v>10.171012800000002</c:v>
                </c:pt>
                <c:pt idx="243">
                  <c:v>10.146240000000001</c:v>
                </c:pt>
                <c:pt idx="244">
                  <c:v>10.1202088</c:v>
                </c:pt>
                <c:pt idx="245">
                  <c:v>10.082987200000002</c:v>
                </c:pt>
                <c:pt idx="246">
                  <c:v>10.035272000000001</c:v>
                </c:pt>
                <c:pt idx="247">
                  <c:v>9.988066400000001</c:v>
                </c:pt>
                <c:pt idx="248">
                  <c:v>9.9456344000000012</c:v>
                </c:pt>
                <c:pt idx="249">
                  <c:v>9.914184800000001</c:v>
                </c:pt>
                <c:pt idx="250">
                  <c:v>9.8961304000000005</c:v>
                </c:pt>
                <c:pt idx="251">
                  <c:v>9.8776080000000004</c:v>
                </c:pt>
                <c:pt idx="252">
                  <c:v>9.8539480000000008</c:v>
                </c:pt>
                <c:pt idx="253">
                  <c:v>9.8319519999999994</c:v>
                </c:pt>
                <c:pt idx="254">
                  <c:v>9.8120672000000013</c:v>
                </c:pt>
                <c:pt idx="255">
                  <c:v>9.788968800000001</c:v>
                </c:pt>
                <c:pt idx="256">
                  <c:v>9.7651424000000002</c:v>
                </c:pt>
                <c:pt idx="257">
                  <c:v>9.7665151999999988</c:v>
                </c:pt>
                <c:pt idx="258">
                  <c:v>9.8353631999999998</c:v>
                </c:pt>
                <c:pt idx="259">
                  <c:v>9.9389784000000017</c:v>
                </c:pt>
                <c:pt idx="260">
                  <c:v>9.9840623999999991</c:v>
                </c:pt>
                <c:pt idx="261">
                  <c:v>9.9714576000000008</c:v>
                </c:pt>
                <c:pt idx="262">
                  <c:v>9.9507408000000002</c:v>
                </c:pt>
                <c:pt idx="263">
                  <c:v>9.9289111999999999</c:v>
                </c:pt>
                <c:pt idx="264">
                  <c:v>9.9101496000000004</c:v>
                </c:pt>
                <c:pt idx="265">
                  <c:v>9.9098687999999999</c:v>
                </c:pt>
                <c:pt idx="266">
                  <c:v>9.9127392000000007</c:v>
                </c:pt>
                <c:pt idx="267">
                  <c:v>9.818920799999999</c:v>
                </c:pt>
                <c:pt idx="268">
                  <c:v>9.4293575999999995</c:v>
                </c:pt>
                <c:pt idx="269">
                  <c:v>8.8172968000000012</c:v>
                </c:pt>
                <c:pt idx="270">
                  <c:v>8.3006039999999999</c:v>
                </c:pt>
                <c:pt idx="271">
                  <c:v>8.0066687999999999</c:v>
                </c:pt>
                <c:pt idx="272">
                  <c:v>7.8225784000000003</c:v>
                </c:pt>
                <c:pt idx="273">
                  <c:v>7.5151752000000007</c:v>
                </c:pt>
                <c:pt idx="274">
                  <c:v>7.0640023999999997</c:v>
                </c:pt>
                <c:pt idx="275">
                  <c:v>6.6500512000000001</c:v>
                </c:pt>
                <c:pt idx="276">
                  <c:v>6.3556584000000003</c:v>
                </c:pt>
                <c:pt idx="277">
                  <c:v>6.0847176000000003</c:v>
                </c:pt>
                <c:pt idx="278">
                  <c:v>5.7353503999999997</c:v>
                </c:pt>
                <c:pt idx="279">
                  <c:v>5.3285231999999993</c:v>
                </c:pt>
                <c:pt idx="280">
                  <c:v>4.959708</c:v>
                </c:pt>
                <c:pt idx="281">
                  <c:v>4.6465952000000001</c:v>
                </c:pt>
                <c:pt idx="282">
                  <c:v>4.3306847999999993</c:v>
                </c:pt>
                <c:pt idx="283">
                  <c:v>3.9858832000000004</c:v>
                </c:pt>
                <c:pt idx="284">
                  <c:v>3.614468</c:v>
                </c:pt>
                <c:pt idx="285">
                  <c:v>3.2605040000000001</c:v>
                </c:pt>
                <c:pt idx="286">
                  <c:v>2.9389463999999998</c:v>
                </c:pt>
                <c:pt idx="287">
                  <c:v>2.6212575999999999</c:v>
                </c:pt>
                <c:pt idx="288">
                  <c:v>2.2847032</c:v>
                </c:pt>
                <c:pt idx="289">
                  <c:v>1.9339216000000001</c:v>
                </c:pt>
                <c:pt idx="290">
                  <c:v>1.5993744000000001</c:v>
                </c:pt>
                <c:pt idx="291">
                  <c:v>1.2915239999999999</c:v>
                </c:pt>
                <c:pt idx="292">
                  <c:v>0.99824192000000012</c:v>
                </c:pt>
                <c:pt idx="293">
                  <c:v>0.72146984000000003</c:v>
                </c:pt>
                <c:pt idx="294">
                  <c:v>0.49186488</c:v>
                </c:pt>
                <c:pt idx="295">
                  <c:v>0.34120216000000003</c:v>
                </c:pt>
                <c:pt idx="296">
                  <c:v>0.25913471999999999</c:v>
                </c:pt>
                <c:pt idx="297">
                  <c:v>0.33080527999999998</c:v>
                </c:pt>
                <c:pt idx="298">
                  <c:v>0.52744640000000009</c:v>
                </c:pt>
                <c:pt idx="299">
                  <c:v>0.67567032000000005</c:v>
                </c:pt>
                <c:pt idx="300">
                  <c:v>0.75814544000000006</c:v>
                </c:pt>
                <c:pt idx="301">
                  <c:v>0.80198456000000007</c:v>
                </c:pt>
                <c:pt idx="302">
                  <c:v>0.81628768000000007</c:v>
                </c:pt>
                <c:pt idx="303">
                  <c:v>0.80367663999999994</c:v>
                </c:pt>
                <c:pt idx="304">
                  <c:v>0.78651040000000005</c:v>
                </c:pt>
                <c:pt idx="305">
                  <c:v>0.77984816000000001</c:v>
                </c:pt>
                <c:pt idx="306">
                  <c:v>0.77733448000000005</c:v>
                </c:pt>
                <c:pt idx="307">
                  <c:v>0.77265448000000003</c:v>
                </c:pt>
                <c:pt idx="308">
                  <c:v>0.75797071999999999</c:v>
                </c:pt>
                <c:pt idx="309">
                  <c:v>0.69473351999999999</c:v>
                </c:pt>
                <c:pt idx="310">
                  <c:v>0.55837600000000009</c:v>
                </c:pt>
                <c:pt idx="311">
                  <c:v>0.41635672000000001</c:v>
                </c:pt>
                <c:pt idx="312">
                  <c:v>0.3387384</c:v>
                </c:pt>
                <c:pt idx="313">
                  <c:v>0.29401632000000005</c:v>
                </c:pt>
                <c:pt idx="314">
                  <c:v>0.25058696000000003</c:v>
                </c:pt>
                <c:pt idx="315">
                  <c:v>0.20440991999999999</c:v>
                </c:pt>
                <c:pt idx="316">
                  <c:v>0.15660527999999999</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numCache>
            </c:numRef>
          </c:yVal>
          <c:smooth val="1"/>
        </c:ser>
        <c:ser>
          <c:idx val="2"/>
          <c:order val="2"/>
          <c:tx>
            <c:strRef>
              <c:f>'v (ms)'!$G$1</c:f>
              <c:strCache>
                <c:ptCount val="1"/>
                <c:pt idx="0">
                  <c:v>15 m/s</c:v>
                </c:pt>
              </c:strCache>
            </c:strRef>
          </c:tx>
          <c:spPr>
            <a:ln>
              <a:solidFill>
                <a:srgbClr val="00B050"/>
              </a:solidFill>
            </a:ln>
          </c:spPr>
          <c:marker>
            <c:symbol val="none"/>
          </c:marker>
          <c:xVal>
            <c:numRef>
              <c:f>'v (ms)'!$D$2:$D$645</c:f>
              <c:numCache>
                <c:formatCode>General</c:formatCode>
                <c:ptCount val="644"/>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pt idx="561">
                  <c:v>3.4779913205207684</c:v>
                </c:pt>
              </c:numCache>
            </c:numRef>
          </c:xVal>
          <c:yVal>
            <c:numRef>
              <c:f>'v (ms)'!$L$2:$L$645</c:f>
              <c:numCache>
                <c:formatCode>General</c:formatCode>
                <c:ptCount val="644"/>
                <c:pt idx="0">
                  <c:v>0.23499735999999999</c:v>
                </c:pt>
                <c:pt idx="1">
                  <c:v>1.465516</c:v>
                </c:pt>
                <c:pt idx="2">
                  <c:v>2.4073608000000002</c:v>
                </c:pt>
                <c:pt idx="3">
                  <c:v>3.062748</c:v>
                </c:pt>
                <c:pt idx="4">
                  <c:v>3.3835152000000002</c:v>
                </c:pt>
                <c:pt idx="5">
                  <c:v>3.6035688000000001</c:v>
                </c:pt>
                <c:pt idx="6">
                  <c:v>3.9846768000000004</c:v>
                </c:pt>
                <c:pt idx="7">
                  <c:v>4.5062784000000002</c:v>
                </c:pt>
                <c:pt idx="8">
                  <c:v>5.0149631999999995</c:v>
                </c:pt>
                <c:pt idx="9">
                  <c:v>5.4105896000000007</c:v>
                </c:pt>
                <c:pt idx="10">
                  <c:v>5.7280704</c:v>
                </c:pt>
                <c:pt idx="11">
                  <c:v>6.0878584000000009</c:v>
                </c:pt>
                <c:pt idx="12">
                  <c:v>6.5521039999999999</c:v>
                </c:pt>
                <c:pt idx="13">
                  <c:v>7.0243160000000007</c:v>
                </c:pt>
                <c:pt idx="14">
                  <c:v>7.4057880000000003</c:v>
                </c:pt>
                <c:pt idx="15">
                  <c:v>7.7634335999999999</c:v>
                </c:pt>
                <c:pt idx="16">
                  <c:v>8.1639271999999998</c:v>
                </c:pt>
                <c:pt idx="17">
                  <c:v>8.6085063999999996</c:v>
                </c:pt>
                <c:pt idx="18">
                  <c:v>9.0669592000000012</c:v>
                </c:pt>
                <c:pt idx="19">
                  <c:v>9.4875559999999997</c:v>
                </c:pt>
                <c:pt idx="20">
                  <c:v>9.8688200000000013</c:v>
                </c:pt>
                <c:pt idx="21">
                  <c:v>10.256864800000001</c:v>
                </c:pt>
                <c:pt idx="22">
                  <c:v>10.696504000000001</c:v>
                </c:pt>
                <c:pt idx="23">
                  <c:v>11.157952</c:v>
                </c:pt>
                <c:pt idx="24">
                  <c:v>11.591632000000001</c:v>
                </c:pt>
                <c:pt idx="25">
                  <c:v>12.002640000000001</c:v>
                </c:pt>
                <c:pt idx="26">
                  <c:v>12.407824</c:v>
                </c:pt>
                <c:pt idx="27">
                  <c:v>12.834328000000001</c:v>
                </c:pt>
                <c:pt idx="28">
                  <c:v>13.282152</c:v>
                </c:pt>
                <c:pt idx="29">
                  <c:v>13.740168000000001</c:v>
                </c:pt>
                <c:pt idx="30">
                  <c:v>14.179464000000001</c:v>
                </c:pt>
                <c:pt idx="31">
                  <c:v>14.584959999999999</c:v>
                </c:pt>
                <c:pt idx="32">
                  <c:v>14.966848000000001</c:v>
                </c:pt>
                <c:pt idx="33">
                  <c:v>15.322216000000001</c:v>
                </c:pt>
                <c:pt idx="34">
                  <c:v>15.653872</c:v>
                </c:pt>
                <c:pt idx="35">
                  <c:v>15.954744000000002</c:v>
                </c:pt>
                <c:pt idx="36">
                  <c:v>16.205384000000002</c:v>
                </c:pt>
                <c:pt idx="37">
                  <c:v>16.383848</c:v>
                </c:pt>
                <c:pt idx="38">
                  <c:v>16.500328</c:v>
                </c:pt>
                <c:pt idx="39">
                  <c:v>16.559296</c:v>
                </c:pt>
                <c:pt idx="40">
                  <c:v>16.561896000000001</c:v>
                </c:pt>
                <c:pt idx="41">
                  <c:v>16.540887999999999</c:v>
                </c:pt>
                <c:pt idx="42">
                  <c:v>16.511872</c:v>
                </c:pt>
                <c:pt idx="43">
                  <c:v>16.475576</c:v>
                </c:pt>
                <c:pt idx="44">
                  <c:v>16.434080000000002</c:v>
                </c:pt>
                <c:pt idx="45">
                  <c:v>16.315000000000001</c:v>
                </c:pt>
                <c:pt idx="46">
                  <c:v>16.008200000000002</c:v>
                </c:pt>
                <c:pt idx="47">
                  <c:v>15.647736</c:v>
                </c:pt>
                <c:pt idx="48">
                  <c:v>15.337712</c:v>
                </c:pt>
                <c:pt idx="49">
                  <c:v>14.978704</c:v>
                </c:pt>
                <c:pt idx="50">
                  <c:v>14.652456000000001</c:v>
                </c:pt>
                <c:pt idx="51">
                  <c:v>14.409824000000002</c:v>
                </c:pt>
                <c:pt idx="52">
                  <c:v>14.151488000000001</c:v>
                </c:pt>
                <c:pt idx="53">
                  <c:v>13.935687999999999</c:v>
                </c:pt>
                <c:pt idx="54">
                  <c:v>13.849159999999999</c:v>
                </c:pt>
                <c:pt idx="55">
                  <c:v>13.829608000000002</c:v>
                </c:pt>
                <c:pt idx="56">
                  <c:v>13.797784</c:v>
                </c:pt>
                <c:pt idx="57">
                  <c:v>13.765024</c:v>
                </c:pt>
                <c:pt idx="58">
                  <c:v>13.789776</c:v>
                </c:pt>
                <c:pt idx="59">
                  <c:v>13.989352</c:v>
                </c:pt>
                <c:pt idx="60">
                  <c:v>14.2662</c:v>
                </c:pt>
                <c:pt idx="61">
                  <c:v>14.483560000000001</c:v>
                </c:pt>
                <c:pt idx="62">
                  <c:v>14.706432000000001</c:v>
                </c:pt>
                <c:pt idx="63">
                  <c:v>14.937728000000002</c:v>
                </c:pt>
                <c:pt idx="64">
                  <c:v>15.098511999999999</c:v>
                </c:pt>
                <c:pt idx="65">
                  <c:v>15.252952000000001</c:v>
                </c:pt>
                <c:pt idx="66">
                  <c:v>15.428191999999999</c:v>
                </c:pt>
                <c:pt idx="67">
                  <c:v>15.54332</c:v>
                </c:pt>
                <c:pt idx="68">
                  <c:v>15.611752000000001</c:v>
                </c:pt>
                <c:pt idx="69">
                  <c:v>15.679976</c:v>
                </c:pt>
                <c:pt idx="70">
                  <c:v>15.724384000000001</c:v>
                </c:pt>
                <c:pt idx="71">
                  <c:v>15.722616</c:v>
                </c:pt>
                <c:pt idx="72">
                  <c:v>15.718144000000001</c:v>
                </c:pt>
                <c:pt idx="73">
                  <c:v>15.708264000000002</c:v>
                </c:pt>
                <c:pt idx="74">
                  <c:v>15.685072</c:v>
                </c:pt>
                <c:pt idx="75">
                  <c:v>15.663024000000002</c:v>
                </c:pt>
                <c:pt idx="76">
                  <c:v>15.635360000000002</c:v>
                </c:pt>
                <c:pt idx="77">
                  <c:v>15.59324</c:v>
                </c:pt>
                <c:pt idx="78">
                  <c:v>15.556320000000001</c:v>
                </c:pt>
                <c:pt idx="79">
                  <c:v>15.531880000000001</c:v>
                </c:pt>
                <c:pt idx="80">
                  <c:v>15.503176000000002</c:v>
                </c:pt>
                <c:pt idx="81">
                  <c:v>15.468232</c:v>
                </c:pt>
                <c:pt idx="82">
                  <c:v>15.431832</c:v>
                </c:pt>
                <c:pt idx="83">
                  <c:v>15.400008000000001</c:v>
                </c:pt>
                <c:pt idx="84">
                  <c:v>15.371304</c:v>
                </c:pt>
                <c:pt idx="85">
                  <c:v>15.343224000000001</c:v>
                </c:pt>
                <c:pt idx="86">
                  <c:v>15.311920000000001</c:v>
                </c:pt>
                <c:pt idx="87">
                  <c:v>15.277704</c:v>
                </c:pt>
                <c:pt idx="88">
                  <c:v>15.242552</c:v>
                </c:pt>
                <c:pt idx="89">
                  <c:v>15.213848</c:v>
                </c:pt>
                <c:pt idx="90">
                  <c:v>15.17412</c:v>
                </c:pt>
                <c:pt idx="91">
                  <c:v>15.118792000000001</c:v>
                </c:pt>
                <c:pt idx="92">
                  <c:v>15.06752</c:v>
                </c:pt>
                <c:pt idx="93">
                  <c:v>15.035176</c:v>
                </c:pt>
                <c:pt idx="94">
                  <c:v>15.006575999999999</c:v>
                </c:pt>
                <c:pt idx="95">
                  <c:v>14.964560000000001</c:v>
                </c:pt>
                <c:pt idx="96">
                  <c:v>14.919008</c:v>
                </c:pt>
                <c:pt idx="97">
                  <c:v>14.881464000000001</c:v>
                </c:pt>
                <c:pt idx="98">
                  <c:v>14.859416000000001</c:v>
                </c:pt>
                <c:pt idx="99">
                  <c:v>14.835496000000001</c:v>
                </c:pt>
                <c:pt idx="100">
                  <c:v>14.802008000000001</c:v>
                </c:pt>
                <c:pt idx="101">
                  <c:v>14.773512</c:v>
                </c:pt>
                <c:pt idx="102">
                  <c:v>14.754376000000001</c:v>
                </c:pt>
                <c:pt idx="103">
                  <c:v>14.778192000000001</c:v>
                </c:pt>
                <c:pt idx="104">
                  <c:v>14.853176000000001</c:v>
                </c:pt>
                <c:pt idx="105">
                  <c:v>14.901952</c:v>
                </c:pt>
                <c:pt idx="106">
                  <c:v>14.883960000000002</c:v>
                </c:pt>
                <c:pt idx="107">
                  <c:v>14.855464000000001</c:v>
                </c:pt>
                <c:pt idx="108">
                  <c:v>14.830920000000001</c:v>
                </c:pt>
                <c:pt idx="109">
                  <c:v>14.796912000000001</c:v>
                </c:pt>
                <c:pt idx="110">
                  <c:v>14.762176</c:v>
                </c:pt>
                <c:pt idx="111">
                  <c:v>14.736800000000001</c:v>
                </c:pt>
                <c:pt idx="112">
                  <c:v>14.717040000000001</c:v>
                </c:pt>
                <c:pt idx="113">
                  <c:v>14.680847999999999</c:v>
                </c:pt>
                <c:pt idx="114">
                  <c:v>14.646632</c:v>
                </c:pt>
                <c:pt idx="115">
                  <c:v>14.616784000000001</c:v>
                </c:pt>
                <c:pt idx="116">
                  <c:v>14.606384000000002</c:v>
                </c:pt>
                <c:pt idx="117">
                  <c:v>14.645384000000002</c:v>
                </c:pt>
                <c:pt idx="118">
                  <c:v>14.771015999999999</c:v>
                </c:pt>
                <c:pt idx="119">
                  <c:v>14.930448</c:v>
                </c:pt>
                <c:pt idx="120">
                  <c:v>15.034864000000001</c:v>
                </c:pt>
                <c:pt idx="121">
                  <c:v>15.103504000000001</c:v>
                </c:pt>
                <c:pt idx="122">
                  <c:v>15.172560000000001</c:v>
                </c:pt>
                <c:pt idx="123">
                  <c:v>15.23028</c:v>
                </c:pt>
                <c:pt idx="124">
                  <c:v>15.250872000000001</c:v>
                </c:pt>
                <c:pt idx="125">
                  <c:v>15.240680000000001</c:v>
                </c:pt>
                <c:pt idx="126">
                  <c:v>15.223416</c:v>
                </c:pt>
                <c:pt idx="127">
                  <c:v>15.195959999999999</c:v>
                </c:pt>
                <c:pt idx="128">
                  <c:v>15.159248</c:v>
                </c:pt>
                <c:pt idx="129">
                  <c:v>15.112448000000001</c:v>
                </c:pt>
                <c:pt idx="130">
                  <c:v>15.015104000000001</c:v>
                </c:pt>
                <c:pt idx="131">
                  <c:v>14.882192</c:v>
                </c:pt>
                <c:pt idx="132">
                  <c:v>14.792024000000001</c:v>
                </c:pt>
                <c:pt idx="133">
                  <c:v>14.758431999999999</c:v>
                </c:pt>
                <c:pt idx="134">
                  <c:v>14.742623999999999</c:v>
                </c:pt>
                <c:pt idx="135">
                  <c:v>14.728375999999999</c:v>
                </c:pt>
                <c:pt idx="136">
                  <c:v>14.694576000000001</c:v>
                </c:pt>
                <c:pt idx="137">
                  <c:v>14.657864</c:v>
                </c:pt>
                <c:pt idx="138">
                  <c:v>14.628536</c:v>
                </c:pt>
                <c:pt idx="139">
                  <c:v>14.599312000000001</c:v>
                </c:pt>
                <c:pt idx="140">
                  <c:v>14.576016000000001</c:v>
                </c:pt>
                <c:pt idx="141">
                  <c:v>14.574976000000001</c:v>
                </c:pt>
                <c:pt idx="142">
                  <c:v>14.611168000000001</c:v>
                </c:pt>
                <c:pt idx="143">
                  <c:v>14.700712000000001</c:v>
                </c:pt>
                <c:pt idx="144">
                  <c:v>14.789424</c:v>
                </c:pt>
                <c:pt idx="145">
                  <c:v>14.823016000000001</c:v>
                </c:pt>
                <c:pt idx="146">
                  <c:v>14.807832000000001</c:v>
                </c:pt>
                <c:pt idx="147">
                  <c:v>14.784744000000002</c:v>
                </c:pt>
                <c:pt idx="148">
                  <c:v>14.80076</c:v>
                </c:pt>
                <c:pt idx="149">
                  <c:v>14.888016</c:v>
                </c:pt>
                <c:pt idx="150">
                  <c:v>15.0176</c:v>
                </c:pt>
                <c:pt idx="151">
                  <c:v>15.116088000000001</c:v>
                </c:pt>
                <c:pt idx="152">
                  <c:v>15.179008000000001</c:v>
                </c:pt>
                <c:pt idx="153">
                  <c:v>15.233400000000001</c:v>
                </c:pt>
                <c:pt idx="154">
                  <c:v>15.296840000000001</c:v>
                </c:pt>
                <c:pt idx="155">
                  <c:v>15.36548</c:v>
                </c:pt>
                <c:pt idx="156">
                  <c:v>15.406143999999999</c:v>
                </c:pt>
                <c:pt idx="157">
                  <c:v>15.403128000000001</c:v>
                </c:pt>
                <c:pt idx="158">
                  <c:v>15.372136000000001</c:v>
                </c:pt>
                <c:pt idx="159">
                  <c:v>15.338544000000001</c:v>
                </c:pt>
                <c:pt idx="160">
                  <c:v>15.311504000000001</c:v>
                </c:pt>
                <c:pt idx="161">
                  <c:v>15.275728000000001</c:v>
                </c:pt>
                <c:pt idx="162">
                  <c:v>15.159768000000001</c:v>
                </c:pt>
                <c:pt idx="163">
                  <c:v>14.957176</c:v>
                </c:pt>
                <c:pt idx="164">
                  <c:v>14.788072000000001</c:v>
                </c:pt>
                <c:pt idx="165">
                  <c:v>14.715168</c:v>
                </c:pt>
                <c:pt idx="166">
                  <c:v>14.684904000000001</c:v>
                </c:pt>
                <c:pt idx="167">
                  <c:v>14.65152</c:v>
                </c:pt>
                <c:pt idx="168">
                  <c:v>14.621464000000001</c:v>
                </c:pt>
                <c:pt idx="169">
                  <c:v>14.597543999999999</c:v>
                </c:pt>
                <c:pt idx="170">
                  <c:v>14.563848</c:v>
                </c:pt>
                <c:pt idx="171">
                  <c:v>14.532128</c:v>
                </c:pt>
                <c:pt idx="172">
                  <c:v>14.517256</c:v>
                </c:pt>
                <c:pt idx="173">
                  <c:v>14.499888</c:v>
                </c:pt>
                <c:pt idx="174">
                  <c:v>14.464840000000001</c:v>
                </c:pt>
                <c:pt idx="175">
                  <c:v>14.373736000000001</c:v>
                </c:pt>
                <c:pt idx="176">
                  <c:v>14.197039999999999</c:v>
                </c:pt>
                <c:pt idx="177">
                  <c:v>14.010464000000001</c:v>
                </c:pt>
                <c:pt idx="178">
                  <c:v>13.921544000000001</c:v>
                </c:pt>
                <c:pt idx="179">
                  <c:v>13.875368</c:v>
                </c:pt>
                <c:pt idx="180">
                  <c:v>13.854672000000001</c:v>
                </c:pt>
                <c:pt idx="181">
                  <c:v>14.003496</c:v>
                </c:pt>
                <c:pt idx="182">
                  <c:v>14.338480000000001</c:v>
                </c:pt>
                <c:pt idx="183">
                  <c:v>14.662336</c:v>
                </c:pt>
                <c:pt idx="184">
                  <c:v>14.868880000000001</c:v>
                </c:pt>
                <c:pt idx="185">
                  <c:v>14.982136000000001</c:v>
                </c:pt>
                <c:pt idx="186">
                  <c:v>14.947608000000001</c:v>
                </c:pt>
                <c:pt idx="187">
                  <c:v>14.643408000000001</c:v>
                </c:pt>
                <c:pt idx="188">
                  <c:v>14.031472000000001</c:v>
                </c:pt>
                <c:pt idx="189">
                  <c:v>13.376376</c:v>
                </c:pt>
                <c:pt idx="190">
                  <c:v>12.977224</c:v>
                </c:pt>
                <c:pt idx="191">
                  <c:v>12.812592</c:v>
                </c:pt>
                <c:pt idx="192">
                  <c:v>12.572872</c:v>
                </c:pt>
                <c:pt idx="193">
                  <c:v>12.108928000000001</c:v>
                </c:pt>
                <c:pt idx="194">
                  <c:v>11.617008</c:v>
                </c:pt>
                <c:pt idx="195">
                  <c:v>11.269855999999999</c:v>
                </c:pt>
                <c:pt idx="196">
                  <c:v>11.024312000000002</c:v>
                </c:pt>
                <c:pt idx="197">
                  <c:v>10.718344000000002</c:v>
                </c:pt>
                <c:pt idx="198">
                  <c:v>10.289687199999999</c:v>
                </c:pt>
                <c:pt idx="199">
                  <c:v>9.8575776000000008</c:v>
                </c:pt>
                <c:pt idx="200">
                  <c:v>9.5208567999999989</c:v>
                </c:pt>
                <c:pt idx="201">
                  <c:v>9.2193191999999993</c:v>
                </c:pt>
                <c:pt idx="202">
                  <c:v>8.8606543999999996</c:v>
                </c:pt>
                <c:pt idx="203">
                  <c:v>8.4458608000000002</c:v>
                </c:pt>
                <c:pt idx="204">
                  <c:v>8.0433912000000003</c:v>
                </c:pt>
                <c:pt idx="205">
                  <c:v>7.6832599999999998</c:v>
                </c:pt>
                <c:pt idx="206">
                  <c:v>7.3450624000000007</c:v>
                </c:pt>
                <c:pt idx="207">
                  <c:v>6.9747184000000004</c:v>
                </c:pt>
                <c:pt idx="208">
                  <c:v>6.5779376000000003</c:v>
                </c:pt>
                <c:pt idx="209">
                  <c:v>6.1986495999999995</c:v>
                </c:pt>
                <c:pt idx="210">
                  <c:v>5.8530784000000002</c:v>
                </c:pt>
                <c:pt idx="211">
                  <c:v>5.5134352</c:v>
                </c:pt>
                <c:pt idx="212">
                  <c:v>5.1514943999999998</c:v>
                </c:pt>
                <c:pt idx="213">
                  <c:v>4.7775831999999996</c:v>
                </c:pt>
                <c:pt idx="214">
                  <c:v>4.4168279999999998</c:v>
                </c:pt>
                <c:pt idx="215">
                  <c:v>4.0729832000000004</c:v>
                </c:pt>
                <c:pt idx="216">
                  <c:v>3.7309791999999997</c:v>
                </c:pt>
                <c:pt idx="217">
                  <c:v>3.37662</c:v>
                </c:pt>
                <c:pt idx="218">
                  <c:v>3.0126200000000001</c:v>
                </c:pt>
                <c:pt idx="219">
                  <c:v>2.6590304000000002</c:v>
                </c:pt>
                <c:pt idx="220">
                  <c:v>2.3158720000000002</c:v>
                </c:pt>
                <c:pt idx="221">
                  <c:v>1.9669208</c:v>
                </c:pt>
                <c:pt idx="222">
                  <c:v>1.6154944000000002</c:v>
                </c:pt>
                <c:pt idx="223">
                  <c:v>1.274572</c:v>
                </c:pt>
                <c:pt idx="224">
                  <c:v>0.95033016000000003</c:v>
                </c:pt>
                <c:pt idx="225">
                  <c:v>0.66164904000000002</c:v>
                </c:pt>
                <c:pt idx="226">
                  <c:v>0.45207344000000005</c:v>
                </c:pt>
                <c:pt idx="227">
                  <c:v>0.31264376000000005</c:v>
                </c:pt>
                <c:pt idx="228">
                  <c:v>0.26240968000000003</c:v>
                </c:pt>
                <c:pt idx="229">
                  <c:v>0.41727400000000003</c:v>
                </c:pt>
                <c:pt idx="230">
                  <c:v>0.64073152</c:v>
                </c:pt>
                <c:pt idx="231">
                  <c:v>0.78790192000000003</c:v>
                </c:pt>
                <c:pt idx="232">
                  <c:v>0.85506928000000004</c:v>
                </c:pt>
                <c:pt idx="233">
                  <c:v>0.86020896000000002</c:v>
                </c:pt>
                <c:pt idx="234">
                  <c:v>0.85060248000000005</c:v>
                </c:pt>
                <c:pt idx="235">
                  <c:v>0.85313280000000014</c:v>
                </c:pt>
                <c:pt idx="236">
                  <c:v>0.85670416000000005</c:v>
                </c:pt>
                <c:pt idx="237">
                  <c:v>0.84987552000000011</c:v>
                </c:pt>
                <c:pt idx="238">
                  <c:v>0.83753280000000008</c:v>
                </c:pt>
                <c:pt idx="239">
                  <c:v>0.83429735999999999</c:v>
                </c:pt>
                <c:pt idx="240">
                  <c:v>0.80766712000000007</c:v>
                </c:pt>
                <c:pt idx="241">
                  <c:v>0.69326712000000001</c:v>
                </c:pt>
                <c:pt idx="242">
                  <c:v>0.51877800000000007</c:v>
                </c:pt>
                <c:pt idx="243">
                  <c:v>0.36593024000000002</c:v>
                </c:pt>
                <c:pt idx="244">
                  <c:v>0.26273415999999999</c:v>
                </c:pt>
                <c:pt idx="245">
                  <c:v>0.21847696000000003</c:v>
                </c:pt>
                <c:pt idx="246">
                  <c:v>0.19600776</c:v>
                </c:pt>
                <c:pt idx="247">
                  <c:v>0.17304248000000003</c:v>
                </c:pt>
                <c:pt idx="248">
                  <c:v>0.14812407999999999</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numCache>
            </c:numRef>
          </c:yVal>
          <c:smooth val="1"/>
        </c:ser>
        <c:ser>
          <c:idx val="3"/>
          <c:order val="3"/>
          <c:tx>
            <c:strRef>
              <c:f>'v (ms)'!$H$1</c:f>
              <c:strCache>
                <c:ptCount val="1"/>
                <c:pt idx="0">
                  <c:v>20 m/s</c:v>
                </c:pt>
              </c:strCache>
            </c:strRef>
          </c:tx>
          <c:spPr>
            <a:ln>
              <a:solidFill>
                <a:schemeClr val="tx1"/>
              </a:solidFill>
            </a:ln>
          </c:spPr>
          <c:marker>
            <c:symbol val="none"/>
          </c:marker>
          <c:xVal>
            <c:numRef>
              <c:f>'v (ms)'!$D$2:$D$600</c:f>
              <c:numCache>
                <c:formatCode>General</c:formatCode>
                <c:ptCount val="599"/>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pt idx="561">
                  <c:v>3.4779913205207684</c:v>
                </c:pt>
              </c:numCache>
            </c:numRef>
          </c:xVal>
          <c:yVal>
            <c:numRef>
              <c:f>'v (ms)'!$M$2:$M$600</c:f>
              <c:numCache>
                <c:formatCode>General</c:formatCode>
                <c:ptCount val="599"/>
                <c:pt idx="0">
                  <c:v>0.58308327999999998</c:v>
                </c:pt>
                <c:pt idx="1">
                  <c:v>2.2235095999999999</c:v>
                </c:pt>
                <c:pt idx="2">
                  <c:v>3.4718632</c:v>
                </c:pt>
                <c:pt idx="3">
                  <c:v>4.2747744000000001</c:v>
                </c:pt>
                <c:pt idx="4">
                  <c:v>4.5236152000000001</c:v>
                </c:pt>
                <c:pt idx="5">
                  <c:v>4.5759792000000008</c:v>
                </c:pt>
                <c:pt idx="6">
                  <c:v>4.8379447999999998</c:v>
                </c:pt>
                <c:pt idx="7">
                  <c:v>5.3956135999999999</c:v>
                </c:pt>
                <c:pt idx="8">
                  <c:v>6.1248199999999997</c:v>
                </c:pt>
                <c:pt idx="9">
                  <c:v>6.8614832000000003</c:v>
                </c:pt>
                <c:pt idx="10">
                  <c:v>7.5617568000000004</c:v>
                </c:pt>
                <c:pt idx="11">
                  <c:v>8.2510791999999995</c:v>
                </c:pt>
                <c:pt idx="12">
                  <c:v>8.8276655999999996</c:v>
                </c:pt>
                <c:pt idx="13">
                  <c:v>9.3176824000000007</c:v>
                </c:pt>
                <c:pt idx="14">
                  <c:v>9.7818448000000018</c:v>
                </c:pt>
                <c:pt idx="15">
                  <c:v>10.269667200000001</c:v>
                </c:pt>
                <c:pt idx="16">
                  <c:v>10.853960000000001</c:v>
                </c:pt>
                <c:pt idx="17">
                  <c:v>11.490959999999999</c:v>
                </c:pt>
                <c:pt idx="18">
                  <c:v>12.124632000000002</c:v>
                </c:pt>
                <c:pt idx="19">
                  <c:v>12.715040000000002</c:v>
                </c:pt>
                <c:pt idx="20">
                  <c:v>13.215071999999999</c:v>
                </c:pt>
                <c:pt idx="21">
                  <c:v>13.599248000000001</c:v>
                </c:pt>
                <c:pt idx="22">
                  <c:v>13.943904000000002</c:v>
                </c:pt>
                <c:pt idx="23">
                  <c:v>14.4794</c:v>
                </c:pt>
                <c:pt idx="24">
                  <c:v>15.236936</c:v>
                </c:pt>
                <c:pt idx="25">
                  <c:v>15.880384000000001</c:v>
                </c:pt>
                <c:pt idx="26">
                  <c:v>16.241264000000001</c:v>
                </c:pt>
                <c:pt idx="27">
                  <c:v>16.570632</c:v>
                </c:pt>
                <c:pt idx="28">
                  <c:v>17.020952000000001</c:v>
                </c:pt>
                <c:pt idx="29">
                  <c:v>17.515888</c:v>
                </c:pt>
                <c:pt idx="30">
                  <c:v>18.037447999999998</c:v>
                </c:pt>
                <c:pt idx="31">
                  <c:v>18.551416000000003</c:v>
                </c:pt>
                <c:pt idx="32">
                  <c:v>19.009432000000004</c:v>
                </c:pt>
                <c:pt idx="33">
                  <c:v>19.470880000000001</c:v>
                </c:pt>
                <c:pt idx="34">
                  <c:v>19.947512</c:v>
                </c:pt>
                <c:pt idx="35">
                  <c:v>20.377447999999998</c:v>
                </c:pt>
                <c:pt idx="36">
                  <c:v>20.757463999999999</c:v>
                </c:pt>
                <c:pt idx="37">
                  <c:v>21.090679999999999</c:v>
                </c:pt>
                <c:pt idx="38">
                  <c:v>21.357336000000004</c:v>
                </c:pt>
                <c:pt idx="39">
                  <c:v>21.555872000000001</c:v>
                </c:pt>
                <c:pt idx="40">
                  <c:v>21.661016</c:v>
                </c:pt>
                <c:pt idx="41">
                  <c:v>21.659976</c:v>
                </c:pt>
                <c:pt idx="42">
                  <c:v>21.612760000000002</c:v>
                </c:pt>
                <c:pt idx="43">
                  <c:v>21.568352000000001</c:v>
                </c:pt>
                <c:pt idx="44">
                  <c:v>21.510528000000001</c:v>
                </c:pt>
                <c:pt idx="45">
                  <c:v>21.386872</c:v>
                </c:pt>
                <c:pt idx="46">
                  <c:v>21.214856000000001</c:v>
                </c:pt>
                <c:pt idx="47">
                  <c:v>21.050328</c:v>
                </c:pt>
                <c:pt idx="48">
                  <c:v>20.888608000000001</c:v>
                </c:pt>
                <c:pt idx="49">
                  <c:v>20.640360000000001</c:v>
                </c:pt>
                <c:pt idx="50">
                  <c:v>20.300799999999999</c:v>
                </c:pt>
                <c:pt idx="51">
                  <c:v>20.029256</c:v>
                </c:pt>
                <c:pt idx="52">
                  <c:v>19.883759999999999</c:v>
                </c:pt>
                <c:pt idx="53">
                  <c:v>19.768528</c:v>
                </c:pt>
                <c:pt idx="54">
                  <c:v>19.669832</c:v>
                </c:pt>
                <c:pt idx="55">
                  <c:v>19.611072</c:v>
                </c:pt>
                <c:pt idx="56">
                  <c:v>19.5806</c:v>
                </c:pt>
                <c:pt idx="57">
                  <c:v>19.559383999999998</c:v>
                </c:pt>
                <c:pt idx="58">
                  <c:v>19.534320000000001</c:v>
                </c:pt>
                <c:pt idx="59">
                  <c:v>19.491368000000001</c:v>
                </c:pt>
                <c:pt idx="60">
                  <c:v>19.451952000000002</c:v>
                </c:pt>
                <c:pt idx="61">
                  <c:v>19.437704</c:v>
                </c:pt>
                <c:pt idx="62">
                  <c:v>19.474831999999999</c:v>
                </c:pt>
                <c:pt idx="63">
                  <c:v>19.563544</c:v>
                </c:pt>
                <c:pt idx="64">
                  <c:v>19.665672000000004</c:v>
                </c:pt>
                <c:pt idx="65">
                  <c:v>19.774975999999999</c:v>
                </c:pt>
                <c:pt idx="66">
                  <c:v>19.893432000000001</c:v>
                </c:pt>
                <c:pt idx="67">
                  <c:v>20.022496000000004</c:v>
                </c:pt>
                <c:pt idx="68">
                  <c:v>20.148855999999999</c:v>
                </c:pt>
                <c:pt idx="69">
                  <c:v>20.256288000000001</c:v>
                </c:pt>
                <c:pt idx="70">
                  <c:v>20.351136</c:v>
                </c:pt>
                <c:pt idx="71">
                  <c:v>20.440160000000002</c:v>
                </c:pt>
                <c:pt idx="72">
                  <c:v>20.510048000000001</c:v>
                </c:pt>
                <c:pt idx="73">
                  <c:v>20.563608000000002</c:v>
                </c:pt>
                <c:pt idx="74">
                  <c:v>20.59928</c:v>
                </c:pt>
                <c:pt idx="75">
                  <c:v>20.623512000000002</c:v>
                </c:pt>
                <c:pt idx="76">
                  <c:v>20.621535999999999</c:v>
                </c:pt>
                <c:pt idx="77">
                  <c:v>20.611032000000002</c:v>
                </c:pt>
                <c:pt idx="78">
                  <c:v>20.600111999999999</c:v>
                </c:pt>
                <c:pt idx="79">
                  <c:v>20.569536000000003</c:v>
                </c:pt>
                <c:pt idx="80">
                  <c:v>20.530847999999999</c:v>
                </c:pt>
                <c:pt idx="81">
                  <c:v>20.486856</c:v>
                </c:pt>
                <c:pt idx="82">
                  <c:v>20.452016000000004</c:v>
                </c:pt>
                <c:pt idx="83">
                  <c:v>20.424351999999999</c:v>
                </c:pt>
                <c:pt idx="84">
                  <c:v>20.3996</c:v>
                </c:pt>
                <c:pt idx="85">
                  <c:v>20.377344000000001</c:v>
                </c:pt>
                <c:pt idx="86">
                  <c:v>20.329919999999998</c:v>
                </c:pt>
                <c:pt idx="87">
                  <c:v>20.244848000000001</c:v>
                </c:pt>
                <c:pt idx="88">
                  <c:v>20.147192</c:v>
                </c:pt>
                <c:pt idx="89">
                  <c:v>20.072935999999999</c:v>
                </c:pt>
                <c:pt idx="90">
                  <c:v>20.045168</c:v>
                </c:pt>
                <c:pt idx="91">
                  <c:v>20.026344000000002</c:v>
                </c:pt>
                <c:pt idx="92">
                  <c:v>19.984536000000002</c:v>
                </c:pt>
                <c:pt idx="93">
                  <c:v>19.939295999999999</c:v>
                </c:pt>
                <c:pt idx="94">
                  <c:v>19.902064000000003</c:v>
                </c:pt>
                <c:pt idx="95">
                  <c:v>19.867224000000004</c:v>
                </c:pt>
                <c:pt idx="96">
                  <c:v>19.855160000000001</c:v>
                </c:pt>
                <c:pt idx="97">
                  <c:v>19.926296000000001</c:v>
                </c:pt>
                <c:pt idx="98">
                  <c:v>20.039135999999999</c:v>
                </c:pt>
                <c:pt idx="99">
                  <c:v>20.110479999999999</c:v>
                </c:pt>
                <c:pt idx="100">
                  <c:v>20.146256000000001</c:v>
                </c:pt>
                <c:pt idx="101">
                  <c:v>20.145735999999999</c:v>
                </c:pt>
                <c:pt idx="102">
                  <c:v>20.103304000000001</c:v>
                </c:pt>
                <c:pt idx="103">
                  <c:v>20.062847999999999</c:v>
                </c:pt>
                <c:pt idx="104">
                  <c:v>20.040280000000003</c:v>
                </c:pt>
                <c:pt idx="105">
                  <c:v>20.005856000000001</c:v>
                </c:pt>
                <c:pt idx="106">
                  <c:v>19.974447999999999</c:v>
                </c:pt>
                <c:pt idx="107">
                  <c:v>19.949696000000003</c:v>
                </c:pt>
                <c:pt idx="108">
                  <c:v>19.914648000000003</c:v>
                </c:pt>
                <c:pt idx="109">
                  <c:v>19.937424</c:v>
                </c:pt>
                <c:pt idx="110">
                  <c:v>20.029464000000001</c:v>
                </c:pt>
                <c:pt idx="111">
                  <c:v>20.123480000000001</c:v>
                </c:pt>
                <c:pt idx="112">
                  <c:v>20.180368000000001</c:v>
                </c:pt>
                <c:pt idx="113">
                  <c:v>20.228000000000002</c:v>
                </c:pt>
                <c:pt idx="114">
                  <c:v>20.284680000000002</c:v>
                </c:pt>
                <c:pt idx="115">
                  <c:v>20.338240000000003</c:v>
                </c:pt>
                <c:pt idx="116">
                  <c:v>20.372351999999999</c:v>
                </c:pt>
                <c:pt idx="117">
                  <c:v>20.367984</c:v>
                </c:pt>
                <c:pt idx="118">
                  <c:v>20.332936</c:v>
                </c:pt>
                <c:pt idx="119">
                  <c:v>20.299551999999998</c:v>
                </c:pt>
                <c:pt idx="120">
                  <c:v>20.262632</c:v>
                </c:pt>
                <c:pt idx="121">
                  <c:v>20.225088</c:v>
                </c:pt>
                <c:pt idx="122">
                  <c:v>20.188168000000001</c:v>
                </c:pt>
                <c:pt idx="123">
                  <c:v>20.163520000000002</c:v>
                </c:pt>
                <c:pt idx="124">
                  <c:v>20.133568</c:v>
                </c:pt>
                <c:pt idx="125">
                  <c:v>20.092696</c:v>
                </c:pt>
                <c:pt idx="126">
                  <c:v>20.068151999999998</c:v>
                </c:pt>
                <c:pt idx="127">
                  <c:v>19.95448</c:v>
                </c:pt>
                <c:pt idx="128">
                  <c:v>19.553039999999999</c:v>
                </c:pt>
                <c:pt idx="129">
                  <c:v>18.905536000000001</c:v>
                </c:pt>
                <c:pt idx="130">
                  <c:v>18.319599999999998</c:v>
                </c:pt>
                <c:pt idx="131">
                  <c:v>18.006975999999998</c:v>
                </c:pt>
                <c:pt idx="132">
                  <c:v>17.786808000000001</c:v>
                </c:pt>
                <c:pt idx="133">
                  <c:v>17.378296000000002</c:v>
                </c:pt>
                <c:pt idx="134">
                  <c:v>16.829488000000001</c:v>
                </c:pt>
                <c:pt idx="135">
                  <c:v>16.380936000000002</c:v>
                </c:pt>
                <c:pt idx="136">
                  <c:v>16.072056</c:v>
                </c:pt>
                <c:pt idx="137">
                  <c:v>15.748512</c:v>
                </c:pt>
                <c:pt idx="138">
                  <c:v>15.291952</c:v>
                </c:pt>
                <c:pt idx="139">
                  <c:v>14.803568</c:v>
                </c:pt>
                <c:pt idx="140">
                  <c:v>14.398384</c:v>
                </c:pt>
                <c:pt idx="141">
                  <c:v>14.054976</c:v>
                </c:pt>
                <c:pt idx="142">
                  <c:v>13.677768</c:v>
                </c:pt>
                <c:pt idx="143">
                  <c:v>13.236288</c:v>
                </c:pt>
                <c:pt idx="144">
                  <c:v>12.794288</c:v>
                </c:pt>
                <c:pt idx="145">
                  <c:v>12.384840000000001</c:v>
                </c:pt>
                <c:pt idx="146">
                  <c:v>11.982776000000001</c:v>
                </c:pt>
                <c:pt idx="147">
                  <c:v>11.563656</c:v>
                </c:pt>
                <c:pt idx="148">
                  <c:v>11.10772</c:v>
                </c:pt>
                <c:pt idx="149">
                  <c:v>10.651368</c:v>
                </c:pt>
                <c:pt idx="150">
                  <c:v>10.226216000000001</c:v>
                </c:pt>
                <c:pt idx="151">
                  <c:v>9.8153432000000009</c:v>
                </c:pt>
                <c:pt idx="152">
                  <c:v>9.3850015999999989</c:v>
                </c:pt>
                <c:pt idx="153">
                  <c:v>8.9450711999999992</c:v>
                </c:pt>
                <c:pt idx="154">
                  <c:v>8.5169136000000005</c:v>
                </c:pt>
                <c:pt idx="155">
                  <c:v>8.1045952000000003</c:v>
                </c:pt>
                <c:pt idx="156">
                  <c:v>7.6904463999999999</c:v>
                </c:pt>
                <c:pt idx="157">
                  <c:v>7.2629232000000004</c:v>
                </c:pt>
                <c:pt idx="158">
                  <c:v>6.8276000000000003</c:v>
                </c:pt>
                <c:pt idx="159">
                  <c:v>6.4028951999999997</c:v>
                </c:pt>
                <c:pt idx="160">
                  <c:v>5.9914816000000002</c:v>
                </c:pt>
                <c:pt idx="161">
                  <c:v>5.5708535999999995</c:v>
                </c:pt>
                <c:pt idx="162">
                  <c:v>5.1326704000000003</c:v>
                </c:pt>
                <c:pt idx="163">
                  <c:v>4.6939464000000006</c:v>
                </c:pt>
                <c:pt idx="164">
                  <c:v>4.2673800000000002</c:v>
                </c:pt>
                <c:pt idx="165">
                  <c:v>3.8494664000000003</c:v>
                </c:pt>
                <c:pt idx="166">
                  <c:v>3.4240960000000005</c:v>
                </c:pt>
                <c:pt idx="167">
                  <c:v>2.988804</c:v>
                </c:pt>
                <c:pt idx="168">
                  <c:v>2.5588160000000002</c:v>
                </c:pt>
                <c:pt idx="169">
                  <c:v>2.142296</c:v>
                </c:pt>
                <c:pt idx="170">
                  <c:v>1.7311008000000001</c:v>
                </c:pt>
                <c:pt idx="171">
                  <c:v>1.3186888000000001</c:v>
                </c:pt>
                <c:pt idx="172">
                  <c:v>0.93167984000000004</c:v>
                </c:pt>
                <c:pt idx="173">
                  <c:v>0.62196992000000006</c:v>
                </c:pt>
                <c:pt idx="174">
                  <c:v>0.38944048000000003</c:v>
                </c:pt>
                <c:pt idx="175">
                  <c:v>0.31154863999999999</c:v>
                </c:pt>
                <c:pt idx="176">
                  <c:v>0.50434072000000008</c:v>
                </c:pt>
                <c:pt idx="177">
                  <c:v>0.76788815999999993</c:v>
                </c:pt>
                <c:pt idx="178">
                  <c:v>0.94149848000000003</c:v>
                </c:pt>
                <c:pt idx="179">
                  <c:v>1.03780768</c:v>
                </c:pt>
                <c:pt idx="180">
                  <c:v>1.0883912</c:v>
                </c:pt>
                <c:pt idx="181">
                  <c:v>1.1018592</c:v>
                </c:pt>
                <c:pt idx="182">
                  <c:v>1.0887552</c:v>
                </c:pt>
                <c:pt idx="183">
                  <c:v>1.0745072</c:v>
                </c:pt>
                <c:pt idx="184">
                  <c:v>1.0699416000000002</c:v>
                </c:pt>
                <c:pt idx="185">
                  <c:v>1.0676432</c:v>
                </c:pt>
                <c:pt idx="186">
                  <c:v>1.0474984000000001</c:v>
                </c:pt>
                <c:pt idx="187">
                  <c:v>0.94739632000000007</c:v>
                </c:pt>
                <c:pt idx="188">
                  <c:v>0.74262759999999994</c:v>
                </c:pt>
                <c:pt idx="189">
                  <c:v>0.52264055999999992</c:v>
                </c:pt>
                <c:pt idx="190">
                  <c:v>0.36916672</c:v>
                </c:pt>
                <c:pt idx="191">
                  <c:v>0.27171455999999999</c:v>
                </c:pt>
                <c:pt idx="192">
                  <c:v>0.21955752000000001</c:v>
                </c:pt>
                <c:pt idx="193">
                  <c:v>0.19096480000000002</c:v>
                </c:pt>
                <c:pt idx="194">
                  <c:v>0.16329872000000001</c:v>
                </c:pt>
                <c:pt idx="195">
                  <c:v>0.13328848000000001</c:v>
                </c:pt>
                <c:pt idx="196">
                  <c:v>0.1120548</c:v>
                </c:pt>
                <c:pt idx="197">
                  <c:v>0.12105912000000001</c:v>
                </c:pt>
                <c:pt idx="198">
                  <c:v>0.15092584000000001</c:v>
                </c:pt>
                <c:pt idx="199">
                  <c:v>0.17488328</c:v>
                </c:pt>
                <c:pt idx="200">
                  <c:v>0.17867304000000001</c:v>
                </c:pt>
                <c:pt idx="201">
                  <c:v>0.17273775999999999</c:v>
                </c:pt>
                <c:pt idx="202">
                  <c:v>0.1664988</c:v>
                </c:pt>
                <c:pt idx="203">
                  <c:v>0.16108456000000002</c:v>
                </c:pt>
                <c:pt idx="204">
                  <c:v>0.15586792000000002</c:v>
                </c:pt>
                <c:pt idx="205">
                  <c:v>0.15071055999999999</c:v>
                </c:pt>
                <c:pt idx="206">
                  <c:v>0.14592864</c:v>
                </c:pt>
                <c:pt idx="207">
                  <c:v>0.14152112</c:v>
                </c:pt>
                <c:pt idx="208">
                  <c:v>0.13719264</c:v>
                </c:pt>
                <c:pt idx="209">
                  <c:v>0.13275184000000001</c:v>
                </c:pt>
                <c:pt idx="210">
                  <c:v>0.12799072</c:v>
                </c:pt>
                <c:pt idx="211">
                  <c:v>0.12300392</c:v>
                </c:pt>
                <c:pt idx="212">
                  <c:v>0.11798384000000001</c:v>
                </c:pt>
                <c:pt idx="213">
                  <c:v>0.11298248</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numCache>
            </c:numRef>
          </c:yVal>
          <c:smooth val="1"/>
        </c:ser>
        <c:dLbls>
          <c:showLegendKey val="0"/>
          <c:showVal val="0"/>
          <c:showCatName val="0"/>
          <c:showSerName val="0"/>
          <c:showPercent val="0"/>
          <c:showBubbleSize val="0"/>
        </c:dLbls>
        <c:axId val="170496768"/>
        <c:axId val="170498688"/>
      </c:scatterChart>
      <c:valAx>
        <c:axId val="170496768"/>
        <c:scaling>
          <c:orientation val="minMax"/>
          <c:max val="3.5"/>
          <c:min val="0"/>
        </c:scaling>
        <c:delete val="0"/>
        <c:axPos val="b"/>
        <c:title>
          <c:tx>
            <c:rich>
              <a:bodyPr/>
              <a:lstStyle/>
              <a:p>
                <a:pPr>
                  <a:defRPr/>
                </a:pPr>
                <a:r>
                  <a:rPr lang="de-AT"/>
                  <a:t>time (s)</a:t>
                </a:r>
              </a:p>
            </c:rich>
          </c:tx>
          <c:layout/>
          <c:overlay val="0"/>
        </c:title>
        <c:numFmt formatCode="General" sourceLinked="1"/>
        <c:majorTickMark val="out"/>
        <c:minorTickMark val="none"/>
        <c:tickLblPos val="nextTo"/>
        <c:crossAx val="170498688"/>
        <c:crosses val="autoZero"/>
        <c:crossBetween val="midCat"/>
      </c:valAx>
      <c:valAx>
        <c:axId val="170498688"/>
        <c:scaling>
          <c:orientation val="minMax"/>
          <c:max val="25"/>
        </c:scaling>
        <c:delete val="0"/>
        <c:axPos val="l"/>
        <c:majorGridlines/>
        <c:title>
          <c:tx>
            <c:rich>
              <a:bodyPr rot="-5400000" vert="horz"/>
              <a:lstStyle/>
              <a:p>
                <a:pPr>
                  <a:defRPr/>
                </a:pPr>
                <a:r>
                  <a:rPr lang="de-AT"/>
                  <a:t>v (m/s)</a:t>
                </a:r>
              </a:p>
            </c:rich>
          </c:tx>
          <c:layout/>
          <c:overlay val="0"/>
        </c:title>
        <c:numFmt formatCode="General" sourceLinked="1"/>
        <c:majorTickMark val="out"/>
        <c:minorTickMark val="none"/>
        <c:tickLblPos val="nextTo"/>
        <c:crossAx val="170496768"/>
        <c:crosses val="autoZero"/>
        <c:crossBetween val="midCat"/>
      </c:valAx>
      <c:spPr>
        <a:noFill/>
      </c:spPr>
    </c:plotArea>
    <c:plotVisOnly val="1"/>
    <c:dispBlanksAs val="gap"/>
    <c:showDLblsOverMax val="0"/>
  </c:chart>
  <c:spPr>
    <a:noFill/>
  </c:spPr>
  <c:txPr>
    <a:bodyPr/>
    <a:lstStyle/>
    <a:p>
      <a:pPr>
        <a:defRPr sz="24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4537990443502"/>
          <c:y val="4.9149428855520698E-2"/>
          <c:w val="0.78700193944288432"/>
          <c:h val="0.88157392582194638"/>
        </c:manualLayout>
      </c:layout>
      <c:scatterChart>
        <c:scatterStyle val="smoothMarker"/>
        <c:varyColors val="0"/>
        <c:ser>
          <c:idx val="0"/>
          <c:order val="0"/>
          <c:tx>
            <c:strRef>
              <c:f>'F (N)'!$D$1</c:f>
              <c:strCache>
                <c:ptCount val="1"/>
                <c:pt idx="0">
                  <c:v>Fa</c:v>
                </c:pt>
              </c:strCache>
            </c:strRef>
          </c:tx>
          <c:spPr>
            <a:ln w="22225">
              <a:solidFill>
                <a:srgbClr val="0070C0"/>
              </a:solidFill>
            </a:ln>
          </c:spPr>
          <c:marker>
            <c:symbol val="none"/>
          </c:marker>
          <c:xVal>
            <c:numRef>
              <c:f>'F (N)'!$B$2:$B$666</c:f>
              <c:numCache>
                <c:formatCode>General</c:formatCode>
                <c:ptCount val="665"/>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numCache>
            </c:numRef>
          </c:xVal>
          <c:yVal>
            <c:numRef>
              <c:f>'F (N)'!$D$2:$D$666</c:f>
              <c:numCache>
                <c:formatCode>General</c:formatCode>
                <c:ptCount val="665"/>
                <c:pt idx="0">
                  <c:v>534.25900000000001</c:v>
                </c:pt>
                <c:pt idx="1">
                  <c:v>187.15899999999999</c:v>
                </c:pt>
                <c:pt idx="2">
                  <c:v>164.59399999999999</c:v>
                </c:pt>
                <c:pt idx="3">
                  <c:v>140.63999999999999</c:v>
                </c:pt>
                <c:pt idx="4">
                  <c:v>131.27199999999999</c:v>
                </c:pt>
                <c:pt idx="5">
                  <c:v>136.65600000000001</c:v>
                </c:pt>
                <c:pt idx="6">
                  <c:v>135.113</c:v>
                </c:pt>
                <c:pt idx="7">
                  <c:v>127.917</c:v>
                </c:pt>
                <c:pt idx="8">
                  <c:v>115.705</c:v>
                </c:pt>
                <c:pt idx="9">
                  <c:v>103.61499999999999</c:v>
                </c:pt>
                <c:pt idx="10">
                  <c:v>92.889300000000006</c:v>
                </c:pt>
                <c:pt idx="11">
                  <c:v>83.827799999999996</c:v>
                </c:pt>
                <c:pt idx="12">
                  <c:v>72.909199999999998</c:v>
                </c:pt>
                <c:pt idx="13">
                  <c:v>58.895699999999998</c:v>
                </c:pt>
                <c:pt idx="14">
                  <c:v>42.424799999999998</c:v>
                </c:pt>
                <c:pt idx="15">
                  <c:v>26.514800000000001</c:v>
                </c:pt>
                <c:pt idx="16">
                  <c:v>12.934900000000001</c:v>
                </c:pt>
                <c:pt idx="17">
                  <c:v>3.2696299999999998</c:v>
                </c:pt>
                <c:pt idx="18">
                  <c:v>-3.5619299999999998</c:v>
                </c:pt>
                <c:pt idx="19">
                  <c:v>-10.420400000000001</c:v>
                </c:pt>
                <c:pt idx="20">
                  <c:v>-21.581299999999999</c:v>
                </c:pt>
                <c:pt idx="21">
                  <c:v>-38.085700000000003</c:v>
                </c:pt>
                <c:pt idx="22">
                  <c:v>-55.458199999999998</c:v>
                </c:pt>
                <c:pt idx="23">
                  <c:v>-67.633099999999999</c:v>
                </c:pt>
                <c:pt idx="24">
                  <c:v>-70.974800000000002</c:v>
                </c:pt>
                <c:pt idx="25">
                  <c:v>-66.176400000000001</c:v>
                </c:pt>
                <c:pt idx="26">
                  <c:v>-58.082599999999999</c:v>
                </c:pt>
                <c:pt idx="27">
                  <c:v>-50.167000000000002</c:v>
                </c:pt>
                <c:pt idx="28">
                  <c:v>-42.834699999999998</c:v>
                </c:pt>
                <c:pt idx="29">
                  <c:v>-35.788499999999999</c:v>
                </c:pt>
                <c:pt idx="30">
                  <c:v>-29.206700000000001</c:v>
                </c:pt>
                <c:pt idx="31">
                  <c:v>-23.2668</c:v>
                </c:pt>
                <c:pt idx="32">
                  <c:v>-17.745000000000001</c:v>
                </c:pt>
                <c:pt idx="33">
                  <c:v>-12.319000000000001</c:v>
                </c:pt>
                <c:pt idx="34">
                  <c:v>-7.4700100000000003</c:v>
                </c:pt>
                <c:pt idx="35">
                  <c:v>-3.7810600000000001</c:v>
                </c:pt>
                <c:pt idx="36">
                  <c:v>-1.50545</c:v>
                </c:pt>
                <c:pt idx="37">
                  <c:v>-0.610375</c:v>
                </c:pt>
                <c:pt idx="38">
                  <c:v>0.54349700000000001</c:v>
                </c:pt>
                <c:pt idx="39">
                  <c:v>4.7804399999999996</c:v>
                </c:pt>
                <c:pt idx="40">
                  <c:v>13.6309</c:v>
                </c:pt>
                <c:pt idx="41">
                  <c:v>22.630299999999998</c:v>
                </c:pt>
                <c:pt idx="42">
                  <c:v>25.040199999999999</c:v>
                </c:pt>
                <c:pt idx="43">
                  <c:v>25.500800000000002</c:v>
                </c:pt>
                <c:pt idx="44">
                  <c:v>23.985399999999998</c:v>
                </c:pt>
                <c:pt idx="45">
                  <c:v>21.9877</c:v>
                </c:pt>
                <c:pt idx="46">
                  <c:v>21.387899999999998</c:v>
                </c:pt>
                <c:pt idx="47">
                  <c:v>19.0654</c:v>
                </c:pt>
                <c:pt idx="48">
                  <c:v>16.311599999999999</c:v>
                </c:pt>
                <c:pt idx="49">
                  <c:v>12.8515</c:v>
                </c:pt>
                <c:pt idx="50">
                  <c:v>10.4313</c:v>
                </c:pt>
                <c:pt idx="51">
                  <c:v>7.8196399999999997</c:v>
                </c:pt>
                <c:pt idx="52">
                  <c:v>3.6374900000000001</c:v>
                </c:pt>
                <c:pt idx="53">
                  <c:v>0.15626799999999999</c:v>
                </c:pt>
                <c:pt idx="54">
                  <c:v>-1.7351799999999999</c:v>
                </c:pt>
                <c:pt idx="55">
                  <c:v>-2.3711099999999998</c:v>
                </c:pt>
                <c:pt idx="56">
                  <c:v>-2.4216600000000001</c:v>
                </c:pt>
                <c:pt idx="57">
                  <c:v>-2.9086599999999998</c:v>
                </c:pt>
                <c:pt idx="58">
                  <c:v>-4.2675999999999998</c:v>
                </c:pt>
                <c:pt idx="59">
                  <c:v>-6.0170700000000004</c:v>
                </c:pt>
                <c:pt idx="60">
                  <c:v>-7.0018200000000004</c:v>
                </c:pt>
                <c:pt idx="61">
                  <c:v>-6.85433</c:v>
                </c:pt>
                <c:pt idx="62">
                  <c:v>-6.21584</c:v>
                </c:pt>
                <c:pt idx="63">
                  <c:v>-5.4865000000000004</c:v>
                </c:pt>
                <c:pt idx="64">
                  <c:v>-4.7117399999999998</c:v>
                </c:pt>
                <c:pt idx="65">
                  <c:v>-3.7638799999999999</c:v>
                </c:pt>
                <c:pt idx="66">
                  <c:v>-2.9114800000000001</c:v>
                </c:pt>
                <c:pt idx="67">
                  <c:v>-2.2482199999999999</c:v>
                </c:pt>
                <c:pt idx="68">
                  <c:v>-1.6974899999999999</c:v>
                </c:pt>
                <c:pt idx="69">
                  <c:v>-1.16987</c:v>
                </c:pt>
                <c:pt idx="70">
                  <c:v>-0.948295</c:v>
                </c:pt>
                <c:pt idx="71">
                  <c:v>-1.3907499999999999</c:v>
                </c:pt>
                <c:pt idx="72">
                  <c:v>-2.78206</c:v>
                </c:pt>
                <c:pt idx="73">
                  <c:v>-4.7609700000000004</c:v>
                </c:pt>
                <c:pt idx="74">
                  <c:v>-6.2442599999999997</c:v>
                </c:pt>
                <c:pt idx="75">
                  <c:v>-6.42021</c:v>
                </c:pt>
                <c:pt idx="76">
                  <c:v>-5.7516499999999997</c:v>
                </c:pt>
                <c:pt idx="77">
                  <c:v>-4.6694100000000001</c:v>
                </c:pt>
                <c:pt idx="78">
                  <c:v>-3.26051</c:v>
                </c:pt>
                <c:pt idx="79">
                  <c:v>-1.92065</c:v>
                </c:pt>
                <c:pt idx="80">
                  <c:v>-0.97775400000000001</c:v>
                </c:pt>
                <c:pt idx="81">
                  <c:v>-0.47259600000000002</c:v>
                </c:pt>
                <c:pt idx="82">
                  <c:v>-0.59203899999999998</c:v>
                </c:pt>
                <c:pt idx="83">
                  <c:v>-1.11303</c:v>
                </c:pt>
                <c:pt idx="84">
                  <c:v>-1.20346</c:v>
                </c:pt>
                <c:pt idx="85">
                  <c:v>-0.27263199999999999</c:v>
                </c:pt>
                <c:pt idx="86">
                  <c:v>1.98108</c:v>
                </c:pt>
                <c:pt idx="87">
                  <c:v>5.5027499999999998</c:v>
                </c:pt>
                <c:pt idx="88">
                  <c:v>8.0932099999999991</c:v>
                </c:pt>
                <c:pt idx="89">
                  <c:v>8.7298799999999996</c:v>
                </c:pt>
                <c:pt idx="90">
                  <c:v>9.3140300000000007</c:v>
                </c:pt>
                <c:pt idx="91">
                  <c:v>9.1949799999999993</c:v>
                </c:pt>
                <c:pt idx="92">
                  <c:v>8.80063</c:v>
                </c:pt>
                <c:pt idx="93">
                  <c:v>8.7350200000000005</c:v>
                </c:pt>
                <c:pt idx="94">
                  <c:v>7.8141999999999996</c:v>
                </c:pt>
                <c:pt idx="95">
                  <c:v>6.9795400000000001</c:v>
                </c:pt>
                <c:pt idx="96">
                  <c:v>6.0396799999999997</c:v>
                </c:pt>
                <c:pt idx="97">
                  <c:v>4.2121700000000004</c:v>
                </c:pt>
                <c:pt idx="98">
                  <c:v>2.9662500000000001</c:v>
                </c:pt>
                <c:pt idx="99">
                  <c:v>2.2698999999999998</c:v>
                </c:pt>
                <c:pt idx="100">
                  <c:v>1.1515299999999999</c:v>
                </c:pt>
                <c:pt idx="101">
                  <c:v>0.288381</c:v>
                </c:pt>
                <c:pt idx="102">
                  <c:v>-0.23163500000000001</c:v>
                </c:pt>
                <c:pt idx="103">
                  <c:v>-0.958596</c:v>
                </c:pt>
                <c:pt idx="104">
                  <c:v>-1.69435</c:v>
                </c:pt>
                <c:pt idx="105">
                  <c:v>-1.8874899999999999</c:v>
                </c:pt>
                <c:pt idx="106">
                  <c:v>-1.58866</c:v>
                </c:pt>
                <c:pt idx="107">
                  <c:v>-1.39019</c:v>
                </c:pt>
                <c:pt idx="108">
                  <c:v>-1.52433</c:v>
                </c:pt>
                <c:pt idx="109">
                  <c:v>-1.75942</c:v>
                </c:pt>
                <c:pt idx="110">
                  <c:v>-1.8372900000000001</c:v>
                </c:pt>
                <c:pt idx="111">
                  <c:v>-2.0351300000000001</c:v>
                </c:pt>
                <c:pt idx="112">
                  <c:v>-2.6787399999999999</c:v>
                </c:pt>
                <c:pt idx="113">
                  <c:v>-3.8614999999999999</c:v>
                </c:pt>
                <c:pt idx="114">
                  <c:v>-4.9994100000000001</c:v>
                </c:pt>
                <c:pt idx="115">
                  <c:v>-5.1528499999999999</c:v>
                </c:pt>
                <c:pt idx="116">
                  <c:v>-4.5753500000000003</c:v>
                </c:pt>
                <c:pt idx="117">
                  <c:v>-3.9608500000000002</c:v>
                </c:pt>
                <c:pt idx="118">
                  <c:v>-3.9282400000000002</c:v>
                </c:pt>
                <c:pt idx="119">
                  <c:v>-4.5903400000000003</c:v>
                </c:pt>
                <c:pt idx="120">
                  <c:v>-5.5169699999999997</c:v>
                </c:pt>
                <c:pt idx="121">
                  <c:v>-6.7226100000000004</c:v>
                </c:pt>
                <c:pt idx="122">
                  <c:v>-8.2014399999999998</c:v>
                </c:pt>
                <c:pt idx="123">
                  <c:v>-8.8833099999999998</c:v>
                </c:pt>
                <c:pt idx="124">
                  <c:v>-7.8405899999999997</c:v>
                </c:pt>
                <c:pt idx="125">
                  <c:v>-5.4480899999999997</c:v>
                </c:pt>
                <c:pt idx="126">
                  <c:v>-3.2371799999999999</c:v>
                </c:pt>
                <c:pt idx="127">
                  <c:v>-1.86633</c:v>
                </c:pt>
                <c:pt idx="128">
                  <c:v>-1.2418499999999999</c:v>
                </c:pt>
                <c:pt idx="129">
                  <c:v>-1.1528099999999999</c:v>
                </c:pt>
                <c:pt idx="130">
                  <c:v>-0.781138</c:v>
                </c:pt>
                <c:pt idx="131">
                  <c:v>1.0096000000000001</c:v>
                </c:pt>
                <c:pt idx="132">
                  <c:v>4.8153199999999998</c:v>
                </c:pt>
                <c:pt idx="133">
                  <c:v>8.9436199999999992</c:v>
                </c:pt>
                <c:pt idx="134">
                  <c:v>10.322699999999999</c:v>
                </c:pt>
                <c:pt idx="135">
                  <c:v>9.9509000000000007</c:v>
                </c:pt>
                <c:pt idx="136">
                  <c:v>10.003299999999999</c:v>
                </c:pt>
                <c:pt idx="137">
                  <c:v>8.8785600000000002</c:v>
                </c:pt>
                <c:pt idx="138">
                  <c:v>6.4042599999999998</c:v>
                </c:pt>
                <c:pt idx="139">
                  <c:v>4.3718199999999996</c:v>
                </c:pt>
                <c:pt idx="140">
                  <c:v>2.6886899999999998</c:v>
                </c:pt>
                <c:pt idx="141">
                  <c:v>0.76272200000000001</c:v>
                </c:pt>
                <c:pt idx="142">
                  <c:v>-0.92706100000000002</c:v>
                </c:pt>
                <c:pt idx="143">
                  <c:v>-1.66439</c:v>
                </c:pt>
                <c:pt idx="144">
                  <c:v>-1.6704399999999999</c:v>
                </c:pt>
                <c:pt idx="145">
                  <c:v>-1.4739100000000001</c:v>
                </c:pt>
                <c:pt idx="146">
                  <c:v>-1.5269900000000001</c:v>
                </c:pt>
                <c:pt idx="147">
                  <c:v>-1.5101100000000001</c:v>
                </c:pt>
                <c:pt idx="148">
                  <c:v>-1.234</c:v>
                </c:pt>
                <c:pt idx="149">
                  <c:v>-1.19381</c:v>
                </c:pt>
                <c:pt idx="150">
                  <c:v>-1.3531899999999999</c:v>
                </c:pt>
                <c:pt idx="151">
                  <c:v>-1.2045999999999999</c:v>
                </c:pt>
                <c:pt idx="152">
                  <c:v>-1.26799</c:v>
                </c:pt>
                <c:pt idx="153">
                  <c:v>-2.5852599999999999</c:v>
                </c:pt>
                <c:pt idx="154">
                  <c:v>-5.0151500000000002</c:v>
                </c:pt>
                <c:pt idx="155">
                  <c:v>-7.1491899999999999</c:v>
                </c:pt>
                <c:pt idx="156">
                  <c:v>-7.7470800000000004</c:v>
                </c:pt>
                <c:pt idx="157">
                  <c:v>-6.6184399999999997</c:v>
                </c:pt>
                <c:pt idx="158">
                  <c:v>-4.3686800000000003</c:v>
                </c:pt>
                <c:pt idx="159">
                  <c:v>-2.2473999999999998</c:v>
                </c:pt>
                <c:pt idx="160">
                  <c:v>-1.0340499999999999</c:v>
                </c:pt>
                <c:pt idx="161">
                  <c:v>-0.66445100000000001</c:v>
                </c:pt>
                <c:pt idx="162">
                  <c:v>-0.80225800000000003</c:v>
                </c:pt>
                <c:pt idx="163">
                  <c:v>-0.55016900000000002</c:v>
                </c:pt>
                <c:pt idx="164">
                  <c:v>0.729159</c:v>
                </c:pt>
                <c:pt idx="165">
                  <c:v>2.8167599999999999</c:v>
                </c:pt>
                <c:pt idx="166">
                  <c:v>4.18302</c:v>
                </c:pt>
                <c:pt idx="167">
                  <c:v>4.3011299999999997</c:v>
                </c:pt>
                <c:pt idx="168">
                  <c:v>4.1835899999999997</c:v>
                </c:pt>
                <c:pt idx="169">
                  <c:v>3.4226999999999999</c:v>
                </c:pt>
                <c:pt idx="170">
                  <c:v>1.2758700000000001</c:v>
                </c:pt>
                <c:pt idx="171">
                  <c:v>-0.76791100000000001</c:v>
                </c:pt>
                <c:pt idx="172">
                  <c:v>-1.24278</c:v>
                </c:pt>
                <c:pt idx="173">
                  <c:v>-0.31104199999999999</c:v>
                </c:pt>
                <c:pt idx="174">
                  <c:v>1.88744</c:v>
                </c:pt>
                <c:pt idx="175">
                  <c:v>4.5189899999999996</c:v>
                </c:pt>
                <c:pt idx="176">
                  <c:v>6.1304400000000001</c:v>
                </c:pt>
                <c:pt idx="177">
                  <c:v>6.6630200000000004</c:v>
                </c:pt>
                <c:pt idx="178">
                  <c:v>6.6909599999999996</c:v>
                </c:pt>
                <c:pt idx="179">
                  <c:v>6.5115499999999997</c:v>
                </c:pt>
                <c:pt idx="180">
                  <c:v>6.13178</c:v>
                </c:pt>
                <c:pt idx="181">
                  <c:v>5.6813700000000003</c:v>
                </c:pt>
                <c:pt idx="182">
                  <c:v>4.9074400000000002</c:v>
                </c:pt>
                <c:pt idx="183">
                  <c:v>4.0004600000000003</c:v>
                </c:pt>
                <c:pt idx="184">
                  <c:v>3.3124899999999999</c:v>
                </c:pt>
                <c:pt idx="185">
                  <c:v>2.68675</c:v>
                </c:pt>
                <c:pt idx="186">
                  <c:v>1.67896</c:v>
                </c:pt>
                <c:pt idx="187">
                  <c:v>0.50468599999999997</c:v>
                </c:pt>
                <c:pt idx="188">
                  <c:v>-0.33190599999999998</c:v>
                </c:pt>
                <c:pt idx="189">
                  <c:v>-0.90631099999999998</c:v>
                </c:pt>
                <c:pt idx="190">
                  <c:v>-1.47746</c:v>
                </c:pt>
                <c:pt idx="191">
                  <c:v>-1.9681900000000001</c:v>
                </c:pt>
                <c:pt idx="192">
                  <c:v>-2.1282199999999998</c:v>
                </c:pt>
                <c:pt idx="193">
                  <c:v>-1.92486</c:v>
                </c:pt>
                <c:pt idx="194">
                  <c:v>-1.4635100000000001</c:v>
                </c:pt>
                <c:pt idx="195">
                  <c:v>-1.06871</c:v>
                </c:pt>
                <c:pt idx="196">
                  <c:v>-1.0341400000000001</c:v>
                </c:pt>
                <c:pt idx="197">
                  <c:v>-1.3059099999999999</c:v>
                </c:pt>
                <c:pt idx="198">
                  <c:v>-1.58555</c:v>
                </c:pt>
                <c:pt idx="199">
                  <c:v>-1.8122799999999999</c:v>
                </c:pt>
                <c:pt idx="200">
                  <c:v>-1.80169</c:v>
                </c:pt>
                <c:pt idx="201">
                  <c:v>-1.4761899999999999</c:v>
                </c:pt>
                <c:pt idx="202">
                  <c:v>-1.19502</c:v>
                </c:pt>
                <c:pt idx="203">
                  <c:v>-1.48481</c:v>
                </c:pt>
                <c:pt idx="204">
                  <c:v>-2.1472699999999998</c:v>
                </c:pt>
                <c:pt idx="205">
                  <c:v>-2.9479700000000002</c:v>
                </c:pt>
                <c:pt idx="206">
                  <c:v>-3.6335299999999999</c:v>
                </c:pt>
                <c:pt idx="207">
                  <c:v>-3.70194</c:v>
                </c:pt>
                <c:pt idx="208">
                  <c:v>-2.8924799999999999</c:v>
                </c:pt>
                <c:pt idx="209">
                  <c:v>-1.7645999999999999</c:v>
                </c:pt>
                <c:pt idx="210">
                  <c:v>-1.0222100000000001</c:v>
                </c:pt>
                <c:pt idx="211">
                  <c:v>-0.83917200000000003</c:v>
                </c:pt>
                <c:pt idx="212">
                  <c:v>-1.0153099999999999</c:v>
                </c:pt>
                <c:pt idx="213">
                  <c:v>-1.1485300000000001</c:v>
                </c:pt>
                <c:pt idx="214">
                  <c:v>-1.11012</c:v>
                </c:pt>
                <c:pt idx="215">
                  <c:v>-1.0069300000000001</c:v>
                </c:pt>
                <c:pt idx="216">
                  <c:v>-0.98236800000000002</c:v>
                </c:pt>
                <c:pt idx="217">
                  <c:v>-0.82517499999999999</c:v>
                </c:pt>
                <c:pt idx="218">
                  <c:v>-0.49788300000000002</c:v>
                </c:pt>
                <c:pt idx="219">
                  <c:v>-0.154115</c:v>
                </c:pt>
                <c:pt idx="220">
                  <c:v>-0.13699500000000001</c:v>
                </c:pt>
                <c:pt idx="221">
                  <c:v>-0.41530800000000001</c:v>
                </c:pt>
                <c:pt idx="222">
                  <c:v>-0.188804</c:v>
                </c:pt>
                <c:pt idx="223">
                  <c:v>0.84289199999999997</c:v>
                </c:pt>
                <c:pt idx="224">
                  <c:v>2.0876800000000002</c:v>
                </c:pt>
                <c:pt idx="225">
                  <c:v>2.8598699999999999</c:v>
                </c:pt>
                <c:pt idx="226">
                  <c:v>3.19537</c:v>
                </c:pt>
                <c:pt idx="227">
                  <c:v>3.35181</c:v>
                </c:pt>
                <c:pt idx="228">
                  <c:v>3.4185699999999999</c:v>
                </c:pt>
                <c:pt idx="229">
                  <c:v>3.5156999999999998</c:v>
                </c:pt>
                <c:pt idx="230">
                  <c:v>3.5178099999999999</c:v>
                </c:pt>
                <c:pt idx="231">
                  <c:v>2.93167</c:v>
                </c:pt>
                <c:pt idx="232">
                  <c:v>1.4366099999999999</c:v>
                </c:pt>
                <c:pt idx="233">
                  <c:v>-0.25050600000000001</c:v>
                </c:pt>
                <c:pt idx="234">
                  <c:v>-1.31623</c:v>
                </c:pt>
                <c:pt idx="235">
                  <c:v>-1.65269</c:v>
                </c:pt>
                <c:pt idx="236">
                  <c:v>-1.6955100000000001</c:v>
                </c:pt>
                <c:pt idx="237">
                  <c:v>-1.58657</c:v>
                </c:pt>
                <c:pt idx="238">
                  <c:v>-1.41787</c:v>
                </c:pt>
                <c:pt idx="239">
                  <c:v>-1.3383</c:v>
                </c:pt>
                <c:pt idx="240">
                  <c:v>-1.5241800000000001</c:v>
                </c:pt>
                <c:pt idx="241">
                  <c:v>-1.8587</c:v>
                </c:pt>
                <c:pt idx="242">
                  <c:v>-1.887</c:v>
                </c:pt>
                <c:pt idx="243">
                  <c:v>-1.5308200000000001</c:v>
                </c:pt>
                <c:pt idx="244">
                  <c:v>-1.0064900000000001</c:v>
                </c:pt>
                <c:pt idx="245">
                  <c:v>-0.76202899999999996</c:v>
                </c:pt>
                <c:pt idx="246">
                  <c:v>-0.85745000000000005</c:v>
                </c:pt>
                <c:pt idx="247">
                  <c:v>-1.1007800000000001</c:v>
                </c:pt>
                <c:pt idx="248">
                  <c:v>-1.05701</c:v>
                </c:pt>
                <c:pt idx="249">
                  <c:v>-0.16447600000000001</c:v>
                </c:pt>
                <c:pt idx="250">
                  <c:v>1.55514</c:v>
                </c:pt>
                <c:pt idx="251">
                  <c:v>2.8206099999999998</c:v>
                </c:pt>
                <c:pt idx="252">
                  <c:v>2.4438800000000001</c:v>
                </c:pt>
                <c:pt idx="253">
                  <c:v>0.96354399999999996</c:v>
                </c:pt>
                <c:pt idx="254">
                  <c:v>-0.56356200000000001</c:v>
                </c:pt>
                <c:pt idx="255">
                  <c:v>-1.4859800000000001</c:v>
                </c:pt>
                <c:pt idx="256">
                  <c:v>-1.7703199999999999</c:v>
                </c:pt>
                <c:pt idx="257">
                  <c:v>-1.56185</c:v>
                </c:pt>
                <c:pt idx="258">
                  <c:v>-1.3415600000000001</c:v>
                </c:pt>
                <c:pt idx="259">
                  <c:v>-1.4859100000000001</c:v>
                </c:pt>
                <c:pt idx="260">
                  <c:v>-1.8807499999999999</c:v>
                </c:pt>
                <c:pt idx="261">
                  <c:v>-2.4342199999999998</c:v>
                </c:pt>
                <c:pt idx="262">
                  <c:v>-3.0123600000000001</c:v>
                </c:pt>
                <c:pt idx="263">
                  <c:v>-2.9808400000000002</c:v>
                </c:pt>
                <c:pt idx="264">
                  <c:v>-2.3256800000000002</c:v>
                </c:pt>
                <c:pt idx="265">
                  <c:v>-1.6919999999999999</c:v>
                </c:pt>
                <c:pt idx="266">
                  <c:v>-1.1319900000000001</c:v>
                </c:pt>
                <c:pt idx="267">
                  <c:v>-0.31874200000000003</c:v>
                </c:pt>
                <c:pt idx="268">
                  <c:v>1.25098</c:v>
                </c:pt>
                <c:pt idx="269">
                  <c:v>3.6738499999999998</c:v>
                </c:pt>
                <c:pt idx="270">
                  <c:v>5.5476999999999999</c:v>
                </c:pt>
                <c:pt idx="271">
                  <c:v>5.6343399999999999</c:v>
                </c:pt>
                <c:pt idx="272">
                  <c:v>4.7565799999999996</c:v>
                </c:pt>
                <c:pt idx="273">
                  <c:v>4.4341200000000001</c:v>
                </c:pt>
                <c:pt idx="274">
                  <c:v>4.6044999999999998</c:v>
                </c:pt>
                <c:pt idx="275">
                  <c:v>4.6151099999999996</c:v>
                </c:pt>
                <c:pt idx="276">
                  <c:v>4.3313199999999998</c:v>
                </c:pt>
                <c:pt idx="277">
                  <c:v>3.8717700000000002</c:v>
                </c:pt>
                <c:pt idx="278">
                  <c:v>3.2162099999999998</c:v>
                </c:pt>
                <c:pt idx="279">
                  <c:v>2.5243199999999999</c:v>
                </c:pt>
                <c:pt idx="280">
                  <c:v>2.0213299999999998</c:v>
                </c:pt>
                <c:pt idx="281">
                  <c:v>1.6361300000000001</c:v>
                </c:pt>
                <c:pt idx="282">
                  <c:v>1.03684</c:v>
                </c:pt>
                <c:pt idx="283">
                  <c:v>0.34626499999999999</c:v>
                </c:pt>
                <c:pt idx="284">
                  <c:v>-0.21626699999999999</c:v>
                </c:pt>
                <c:pt idx="285">
                  <c:v>-0.62159699999999996</c:v>
                </c:pt>
                <c:pt idx="286">
                  <c:v>-1.06081</c:v>
                </c:pt>
                <c:pt idx="287">
                  <c:v>-1.4983</c:v>
                </c:pt>
                <c:pt idx="288">
                  <c:v>-1.5726</c:v>
                </c:pt>
                <c:pt idx="289">
                  <c:v>-1.2406600000000001</c:v>
                </c:pt>
                <c:pt idx="290">
                  <c:v>-0.92815700000000001</c:v>
                </c:pt>
                <c:pt idx="291">
                  <c:v>-1.0926400000000001</c:v>
                </c:pt>
                <c:pt idx="292">
                  <c:v>-1.7560199999999999</c:v>
                </c:pt>
                <c:pt idx="293">
                  <c:v>-2.79237</c:v>
                </c:pt>
                <c:pt idx="294">
                  <c:v>-4.21272</c:v>
                </c:pt>
                <c:pt idx="295">
                  <c:v>-5.60527</c:v>
                </c:pt>
                <c:pt idx="296">
                  <c:v>-6.1447399999999996</c:v>
                </c:pt>
                <c:pt idx="297">
                  <c:v>-5.7915000000000001</c:v>
                </c:pt>
                <c:pt idx="298">
                  <c:v>-5.1982799999999996</c:v>
                </c:pt>
                <c:pt idx="299">
                  <c:v>-4.8634599999999999</c:v>
                </c:pt>
                <c:pt idx="300">
                  <c:v>-4.8556100000000004</c:v>
                </c:pt>
                <c:pt idx="301">
                  <c:v>-5.4185699999999999</c:v>
                </c:pt>
                <c:pt idx="302">
                  <c:v>-6.5045700000000002</c:v>
                </c:pt>
                <c:pt idx="303">
                  <c:v>-7.2769399999999997</c:v>
                </c:pt>
                <c:pt idx="304">
                  <c:v>-7.0233999999999996</c:v>
                </c:pt>
                <c:pt idx="305">
                  <c:v>-5.5222199999999999</c:v>
                </c:pt>
                <c:pt idx="306">
                  <c:v>-3.5365600000000001</c:v>
                </c:pt>
                <c:pt idx="307">
                  <c:v>-2.02827</c:v>
                </c:pt>
                <c:pt idx="308">
                  <c:v>-1.4558500000000001</c:v>
                </c:pt>
                <c:pt idx="309">
                  <c:v>-1.3271599999999999</c:v>
                </c:pt>
                <c:pt idx="310">
                  <c:v>-0.62843000000000004</c:v>
                </c:pt>
                <c:pt idx="311">
                  <c:v>1.4577899999999999</c:v>
                </c:pt>
                <c:pt idx="312">
                  <c:v>5.2400900000000004</c:v>
                </c:pt>
                <c:pt idx="313">
                  <c:v>9.3927300000000002</c:v>
                </c:pt>
                <c:pt idx="314">
                  <c:v>11.728300000000001</c:v>
                </c:pt>
                <c:pt idx="315">
                  <c:v>11.6374</c:v>
                </c:pt>
                <c:pt idx="316">
                  <c:v>10.5802</c:v>
                </c:pt>
                <c:pt idx="317">
                  <c:v>9.5152400000000004</c:v>
                </c:pt>
                <c:pt idx="318">
                  <c:v>7.9105499999999997</c:v>
                </c:pt>
                <c:pt idx="319">
                  <c:v>5.2839400000000003</c:v>
                </c:pt>
                <c:pt idx="320">
                  <c:v>2.1124399999999999</c:v>
                </c:pt>
                <c:pt idx="321">
                  <c:v>-0.46788999999999997</c:v>
                </c:pt>
                <c:pt idx="322">
                  <c:v>-1.88887</c:v>
                </c:pt>
                <c:pt idx="323">
                  <c:v>-2.11022</c:v>
                </c:pt>
                <c:pt idx="324">
                  <c:v>-1.4890300000000001</c:v>
                </c:pt>
                <c:pt idx="325">
                  <c:v>-0.43674600000000002</c:v>
                </c:pt>
                <c:pt idx="326">
                  <c:v>0.63081500000000001</c:v>
                </c:pt>
                <c:pt idx="327">
                  <c:v>0.87757099999999999</c:v>
                </c:pt>
                <c:pt idx="328">
                  <c:v>5.5580600000000001E-3</c:v>
                </c:pt>
                <c:pt idx="329">
                  <c:v>-1.1669499999999999</c:v>
                </c:pt>
                <c:pt idx="330">
                  <c:v>-1.86791</c:v>
                </c:pt>
                <c:pt idx="331">
                  <c:v>-1.96044</c:v>
                </c:pt>
                <c:pt idx="332">
                  <c:v>-1.56437</c:v>
                </c:pt>
                <c:pt idx="333">
                  <c:v>-1.0695600000000001</c:v>
                </c:pt>
                <c:pt idx="334">
                  <c:v>-0.84623499999999996</c:v>
                </c:pt>
                <c:pt idx="335">
                  <c:v>-1.2610699999999999</c:v>
                </c:pt>
                <c:pt idx="336">
                  <c:v>-1.9907999999999999</c:v>
                </c:pt>
                <c:pt idx="337">
                  <c:v>-2.7652600000000001</c:v>
                </c:pt>
                <c:pt idx="338">
                  <c:v>-3.23461</c:v>
                </c:pt>
                <c:pt idx="339">
                  <c:v>-3.2251099999999999</c:v>
                </c:pt>
                <c:pt idx="340">
                  <c:v>-2.9975499999999999</c:v>
                </c:pt>
                <c:pt idx="341">
                  <c:v>-3.2896299999999998</c:v>
                </c:pt>
                <c:pt idx="342">
                  <c:v>-3.9904299999999999</c:v>
                </c:pt>
                <c:pt idx="343">
                  <c:v>-4.0099099999999996</c:v>
                </c:pt>
                <c:pt idx="344">
                  <c:v>-3.1842899999999998</c:v>
                </c:pt>
                <c:pt idx="345">
                  <c:v>-2.0749499999999999</c:v>
                </c:pt>
                <c:pt idx="346">
                  <c:v>-1.28108</c:v>
                </c:pt>
                <c:pt idx="347">
                  <c:v>-0.90323399999999998</c:v>
                </c:pt>
                <c:pt idx="348">
                  <c:v>-0.95699800000000002</c:v>
                </c:pt>
                <c:pt idx="349">
                  <c:v>-1.22834</c:v>
                </c:pt>
                <c:pt idx="350">
                  <c:v>-1.42859</c:v>
                </c:pt>
                <c:pt idx="351">
                  <c:v>-1.5599000000000001</c:v>
                </c:pt>
                <c:pt idx="352">
                  <c:v>-1.5636099999999999</c:v>
                </c:pt>
                <c:pt idx="353">
                  <c:v>-1.3725099999999999</c:v>
                </c:pt>
                <c:pt idx="354">
                  <c:v>-0.93999299999999997</c:v>
                </c:pt>
                <c:pt idx="355">
                  <c:v>-0.757988</c:v>
                </c:pt>
                <c:pt idx="356">
                  <c:v>-0.95609200000000005</c:v>
                </c:pt>
                <c:pt idx="357">
                  <c:v>-1.34527</c:v>
                </c:pt>
                <c:pt idx="358">
                  <c:v>-1.5980300000000001</c:v>
                </c:pt>
                <c:pt idx="359">
                  <c:v>-1.6151599999999999</c:v>
                </c:pt>
                <c:pt idx="360">
                  <c:v>-1.49908</c:v>
                </c:pt>
                <c:pt idx="361">
                  <c:v>-1.20472</c:v>
                </c:pt>
                <c:pt idx="362">
                  <c:v>-0.99906799999999996</c:v>
                </c:pt>
                <c:pt idx="363">
                  <c:v>-0.93048200000000003</c:v>
                </c:pt>
                <c:pt idx="364">
                  <c:v>-0.85258800000000001</c:v>
                </c:pt>
                <c:pt idx="365">
                  <c:v>-0.23245499999999999</c:v>
                </c:pt>
                <c:pt idx="366">
                  <c:v>1.0824</c:v>
                </c:pt>
                <c:pt idx="367">
                  <c:v>1.9251</c:v>
                </c:pt>
                <c:pt idx="368">
                  <c:v>1.7110399999999999</c:v>
                </c:pt>
                <c:pt idx="369">
                  <c:v>1.6932100000000001</c:v>
                </c:pt>
                <c:pt idx="370">
                  <c:v>3.26722</c:v>
                </c:pt>
                <c:pt idx="371">
                  <c:v>5.9918699999999996</c:v>
                </c:pt>
                <c:pt idx="372">
                  <c:v>8.3177000000000003</c:v>
                </c:pt>
                <c:pt idx="373">
                  <c:v>9.6247000000000007</c:v>
                </c:pt>
                <c:pt idx="374">
                  <c:v>10.1126</c:v>
                </c:pt>
                <c:pt idx="375">
                  <c:v>9.8631600000000006</c:v>
                </c:pt>
                <c:pt idx="376">
                  <c:v>9.1381200000000007</c:v>
                </c:pt>
                <c:pt idx="377">
                  <c:v>8.0433500000000002</c:v>
                </c:pt>
                <c:pt idx="378">
                  <c:v>5.9657400000000003</c:v>
                </c:pt>
                <c:pt idx="379">
                  <c:v>2.88774</c:v>
                </c:pt>
                <c:pt idx="380">
                  <c:v>3.39198E-2</c:v>
                </c:pt>
                <c:pt idx="381">
                  <c:v>-1.5348900000000001</c:v>
                </c:pt>
                <c:pt idx="382">
                  <c:v>-2.3332999999999999</c:v>
                </c:pt>
                <c:pt idx="383">
                  <c:v>-2.8602400000000001</c:v>
                </c:pt>
                <c:pt idx="384">
                  <c:v>-2.8407499999999999</c:v>
                </c:pt>
                <c:pt idx="385">
                  <c:v>-2.23305</c:v>
                </c:pt>
                <c:pt idx="386">
                  <c:v>-1.3533599999999999</c:v>
                </c:pt>
                <c:pt idx="387">
                  <c:v>-0.83936200000000005</c:v>
                </c:pt>
                <c:pt idx="388">
                  <c:v>-0.94163399999999997</c:v>
                </c:pt>
                <c:pt idx="389">
                  <c:v>-1.35849</c:v>
                </c:pt>
                <c:pt idx="390">
                  <c:v>-1.9999</c:v>
                </c:pt>
                <c:pt idx="391">
                  <c:v>-3.1958899999999999</c:v>
                </c:pt>
                <c:pt idx="392">
                  <c:v>-4.9690700000000003</c:v>
                </c:pt>
                <c:pt idx="393">
                  <c:v>-6.3635200000000003</c:v>
                </c:pt>
                <c:pt idx="394">
                  <c:v>-6.8612700000000002</c:v>
                </c:pt>
                <c:pt idx="395">
                  <c:v>-6.7932800000000002</c:v>
                </c:pt>
                <c:pt idx="396">
                  <c:v>-6.6372799999999996</c:v>
                </c:pt>
                <c:pt idx="397">
                  <c:v>-6.7443600000000004</c:v>
                </c:pt>
                <c:pt idx="398">
                  <c:v>-6.9947299999999997</c:v>
                </c:pt>
                <c:pt idx="399">
                  <c:v>-6.6798400000000004</c:v>
                </c:pt>
                <c:pt idx="400">
                  <c:v>-5.2760600000000002</c:v>
                </c:pt>
                <c:pt idx="401">
                  <c:v>-3.3249</c:v>
                </c:pt>
                <c:pt idx="402">
                  <c:v>-1.8252600000000001</c:v>
                </c:pt>
                <c:pt idx="403">
                  <c:v>-1.2974000000000001</c:v>
                </c:pt>
                <c:pt idx="404">
                  <c:v>-1.1613199999999999</c:v>
                </c:pt>
                <c:pt idx="405">
                  <c:v>-0.54406500000000002</c:v>
                </c:pt>
                <c:pt idx="406">
                  <c:v>1.4714100000000001</c:v>
                </c:pt>
                <c:pt idx="407">
                  <c:v>4.7360800000000003</c:v>
                </c:pt>
                <c:pt idx="408">
                  <c:v>7.5206200000000001</c:v>
                </c:pt>
                <c:pt idx="409">
                  <c:v>8.5007599999999996</c:v>
                </c:pt>
                <c:pt idx="410">
                  <c:v>8.5737400000000008</c:v>
                </c:pt>
                <c:pt idx="411">
                  <c:v>9.0641999999999996</c:v>
                </c:pt>
                <c:pt idx="412">
                  <c:v>9.4846199999999996</c:v>
                </c:pt>
                <c:pt idx="413">
                  <c:v>8.8503299999999996</c:v>
                </c:pt>
                <c:pt idx="414">
                  <c:v>6.74573</c:v>
                </c:pt>
                <c:pt idx="415">
                  <c:v>3.7709600000000001</c:v>
                </c:pt>
                <c:pt idx="416">
                  <c:v>1.01071</c:v>
                </c:pt>
                <c:pt idx="417">
                  <c:v>-0.81197900000000001</c:v>
                </c:pt>
                <c:pt idx="418">
                  <c:v>-1.9220999999999999</c:v>
                </c:pt>
                <c:pt idx="419">
                  <c:v>-2.8183600000000002</c:v>
                </c:pt>
                <c:pt idx="420">
                  <c:v>-3.74302</c:v>
                </c:pt>
                <c:pt idx="421">
                  <c:v>-4.1534899999999997</c:v>
                </c:pt>
                <c:pt idx="422">
                  <c:v>-3.3312599999999999</c:v>
                </c:pt>
                <c:pt idx="423">
                  <c:v>-1.9816499999999999</c:v>
                </c:pt>
                <c:pt idx="424">
                  <c:v>-1.36992</c:v>
                </c:pt>
                <c:pt idx="425">
                  <c:v>-1.3542700000000001</c:v>
                </c:pt>
                <c:pt idx="426">
                  <c:v>-1.30369</c:v>
                </c:pt>
                <c:pt idx="427">
                  <c:v>-1.1763699999999999</c:v>
                </c:pt>
                <c:pt idx="428">
                  <c:v>-0.861985</c:v>
                </c:pt>
                <c:pt idx="429">
                  <c:v>0.117216</c:v>
                </c:pt>
                <c:pt idx="430">
                  <c:v>1.9586600000000001</c:v>
                </c:pt>
                <c:pt idx="431">
                  <c:v>3.97993</c:v>
                </c:pt>
                <c:pt idx="432">
                  <c:v>4.5400600000000004</c:v>
                </c:pt>
                <c:pt idx="433">
                  <c:v>3.0450499999999998</c:v>
                </c:pt>
                <c:pt idx="434">
                  <c:v>0.79533900000000002</c:v>
                </c:pt>
                <c:pt idx="435">
                  <c:v>-0.71317699999999995</c:v>
                </c:pt>
                <c:pt idx="436">
                  <c:v>-1.4367700000000001</c:v>
                </c:pt>
                <c:pt idx="437">
                  <c:v>-1.57803</c:v>
                </c:pt>
                <c:pt idx="438">
                  <c:v>-1.28494</c:v>
                </c:pt>
                <c:pt idx="439">
                  <c:v>-0.94802600000000004</c:v>
                </c:pt>
                <c:pt idx="440">
                  <c:v>-0.55055600000000005</c:v>
                </c:pt>
                <c:pt idx="441">
                  <c:v>0.55952400000000002</c:v>
                </c:pt>
                <c:pt idx="442">
                  <c:v>2.6967500000000002</c:v>
                </c:pt>
                <c:pt idx="443">
                  <c:v>4.3541600000000003</c:v>
                </c:pt>
                <c:pt idx="444">
                  <c:v>4.3095100000000004</c:v>
                </c:pt>
                <c:pt idx="445">
                  <c:v>2.7890100000000002</c:v>
                </c:pt>
                <c:pt idx="446">
                  <c:v>0.96958999999999995</c:v>
                </c:pt>
                <c:pt idx="447">
                  <c:v>-0.57665200000000005</c:v>
                </c:pt>
                <c:pt idx="448">
                  <c:v>-1.4294500000000001</c:v>
                </c:pt>
                <c:pt idx="449">
                  <c:v>-1.58308</c:v>
                </c:pt>
                <c:pt idx="450">
                  <c:v>-1.3329200000000001</c:v>
                </c:pt>
                <c:pt idx="451">
                  <c:v>-1.1813100000000001</c:v>
                </c:pt>
                <c:pt idx="452">
                  <c:v>-1.2781800000000001</c:v>
                </c:pt>
                <c:pt idx="453">
                  <c:v>-1.2973300000000001</c:v>
                </c:pt>
                <c:pt idx="454">
                  <c:v>-1.2222299999999999</c:v>
                </c:pt>
                <c:pt idx="455">
                  <c:v>-1.2320199999999999</c:v>
                </c:pt>
                <c:pt idx="456">
                  <c:v>-1.26709</c:v>
                </c:pt>
                <c:pt idx="457">
                  <c:v>-1.15317</c:v>
                </c:pt>
                <c:pt idx="458">
                  <c:v>-1.0034400000000001</c:v>
                </c:pt>
                <c:pt idx="459">
                  <c:v>-0.94051300000000004</c:v>
                </c:pt>
                <c:pt idx="460">
                  <c:v>-0.98175599999999996</c:v>
                </c:pt>
                <c:pt idx="461">
                  <c:v>-1.06134</c:v>
                </c:pt>
                <c:pt idx="462">
                  <c:v>-1.1971000000000001</c:v>
                </c:pt>
                <c:pt idx="463">
                  <c:v>-1.3971899999999999</c:v>
                </c:pt>
                <c:pt idx="464">
                  <c:v>-1.5657700000000001</c:v>
                </c:pt>
                <c:pt idx="465">
                  <c:v>-1.6918899999999999</c:v>
                </c:pt>
                <c:pt idx="466">
                  <c:v>-1.7245600000000001</c:v>
                </c:pt>
                <c:pt idx="467">
                  <c:v>-1.7142900000000001</c:v>
                </c:pt>
                <c:pt idx="468">
                  <c:v>-1.8161700000000001</c:v>
                </c:pt>
                <c:pt idx="469">
                  <c:v>-1.8204400000000001</c:v>
                </c:pt>
                <c:pt idx="470">
                  <c:v>-1.6205499999999999</c:v>
                </c:pt>
                <c:pt idx="471">
                  <c:v>-1.4666699999999999</c:v>
                </c:pt>
                <c:pt idx="472">
                  <c:v>-1.3575299999999999</c:v>
                </c:pt>
                <c:pt idx="473">
                  <c:v>-0.66872699999999996</c:v>
                </c:pt>
                <c:pt idx="474">
                  <c:v>0.93945500000000004</c:v>
                </c:pt>
                <c:pt idx="475">
                  <c:v>2.74485</c:v>
                </c:pt>
                <c:pt idx="476">
                  <c:v>3.6057100000000002</c:v>
                </c:pt>
                <c:pt idx="477">
                  <c:v>3.3557700000000001</c:v>
                </c:pt>
                <c:pt idx="478">
                  <c:v>2.83352</c:v>
                </c:pt>
                <c:pt idx="479">
                  <c:v>2.6709499999999999</c:v>
                </c:pt>
                <c:pt idx="480">
                  <c:v>2.43337</c:v>
                </c:pt>
                <c:pt idx="481">
                  <c:v>1.68865</c:v>
                </c:pt>
                <c:pt idx="482">
                  <c:v>0.95758100000000002</c:v>
                </c:pt>
                <c:pt idx="483">
                  <c:v>1.0150699999999999</c:v>
                </c:pt>
                <c:pt idx="484">
                  <c:v>2.1546599999999998</c:v>
                </c:pt>
                <c:pt idx="485">
                  <c:v>3.6388199999999999</c:v>
                </c:pt>
                <c:pt idx="486">
                  <c:v>4.3659299999999996</c:v>
                </c:pt>
                <c:pt idx="487">
                  <c:v>3.9842499999999998</c:v>
                </c:pt>
                <c:pt idx="488">
                  <c:v>3.09449</c:v>
                </c:pt>
                <c:pt idx="489">
                  <c:v>2.5596399999999999</c:v>
                </c:pt>
                <c:pt idx="490">
                  <c:v>2.6403799999999999</c:v>
                </c:pt>
                <c:pt idx="491">
                  <c:v>2.6317400000000002</c:v>
                </c:pt>
                <c:pt idx="492">
                  <c:v>2.0722900000000002</c:v>
                </c:pt>
                <c:pt idx="493">
                  <c:v>1.43042</c:v>
                </c:pt>
                <c:pt idx="494">
                  <c:v>1.2239599999999999</c:v>
                </c:pt>
                <c:pt idx="495">
                  <c:v>1.15408</c:v>
                </c:pt>
                <c:pt idx="496">
                  <c:v>0.81576800000000005</c:v>
                </c:pt>
                <c:pt idx="497">
                  <c:v>0.285279</c:v>
                </c:pt>
                <c:pt idx="498">
                  <c:v>-0.13018199999999999</c:v>
                </c:pt>
                <c:pt idx="499">
                  <c:v>-0.46662500000000001</c:v>
                </c:pt>
                <c:pt idx="500">
                  <c:v>-0.83194500000000005</c:v>
                </c:pt>
                <c:pt idx="501">
                  <c:v>-0.93174500000000005</c:v>
                </c:pt>
                <c:pt idx="502">
                  <c:v>-0.66067299999999995</c:v>
                </c:pt>
                <c:pt idx="503">
                  <c:v>0.116373</c:v>
                </c:pt>
                <c:pt idx="504">
                  <c:v>1.4307799999999999</c:v>
                </c:pt>
                <c:pt idx="505">
                  <c:v>1.13469</c:v>
                </c:pt>
                <c:pt idx="506">
                  <c:v>-6.1562099999999997</c:v>
                </c:pt>
                <c:pt idx="507">
                  <c:v>-26.921299999999999</c:v>
                </c:pt>
                <c:pt idx="508">
                  <c:v>-61.552700000000002</c:v>
                </c:pt>
                <c:pt idx="509">
                  <c:v>-98.466200000000001</c:v>
                </c:pt>
                <c:pt idx="510">
                  <c:v>-125.128</c:v>
                </c:pt>
                <c:pt idx="511">
                  <c:v>-134.87799999999999</c:v>
                </c:pt>
                <c:pt idx="512">
                  <c:v>-130.66399999999999</c:v>
                </c:pt>
                <c:pt idx="513">
                  <c:v>-120.029</c:v>
                </c:pt>
                <c:pt idx="514">
                  <c:v>-112.02</c:v>
                </c:pt>
                <c:pt idx="515">
                  <c:v>-110.251</c:v>
                </c:pt>
                <c:pt idx="516">
                  <c:v>-110.36</c:v>
                </c:pt>
                <c:pt idx="517">
                  <c:v>-104.009</c:v>
                </c:pt>
                <c:pt idx="518">
                  <c:v>-86.617699999999999</c:v>
                </c:pt>
                <c:pt idx="519">
                  <c:v>-60.127099999999999</c:v>
                </c:pt>
                <c:pt idx="520">
                  <c:v>-24.315999999999999</c:v>
                </c:pt>
                <c:pt idx="521">
                  <c:v>23.515699999999999</c:v>
                </c:pt>
                <c:pt idx="522">
                  <c:v>61.903399999999998</c:v>
                </c:pt>
                <c:pt idx="523">
                  <c:v>69.877600000000001</c:v>
                </c:pt>
                <c:pt idx="524">
                  <c:v>56.281300000000002</c:v>
                </c:pt>
                <c:pt idx="525">
                  <c:v>35.930999999999997</c:v>
                </c:pt>
                <c:pt idx="526">
                  <c:v>18.747399999999999</c:v>
                </c:pt>
                <c:pt idx="527">
                  <c:v>7.5781299999999998</c:v>
                </c:pt>
                <c:pt idx="528">
                  <c:v>1.0678399999999999</c:v>
                </c:pt>
                <c:pt idx="529">
                  <c:v>-1.9771000000000001</c:v>
                </c:pt>
                <c:pt idx="530">
                  <c:v>-3.3509199999999999</c:v>
                </c:pt>
                <c:pt idx="531">
                  <c:v>-7.9913400000000001</c:v>
                </c:pt>
                <c:pt idx="532">
                  <c:v>-20.8171</c:v>
                </c:pt>
                <c:pt idx="533">
                  <c:v>-38.964399999999998</c:v>
                </c:pt>
                <c:pt idx="534">
                  <c:v>-51.964700000000001</c:v>
                </c:pt>
                <c:pt idx="535">
                  <c:v>-53.265799999999999</c:v>
                </c:pt>
                <c:pt idx="536">
                  <c:v>-45.381999999999998</c:v>
                </c:pt>
                <c:pt idx="537">
                  <c:v>-34.938600000000001</c:v>
                </c:pt>
                <c:pt idx="538">
                  <c:v>-26.205300000000001</c:v>
                </c:pt>
                <c:pt idx="539">
                  <c:v>-19.649699999999999</c:v>
                </c:pt>
                <c:pt idx="540">
                  <c:v>-12.0611</c:v>
                </c:pt>
                <c:pt idx="541">
                  <c:v>-1.12771</c:v>
                </c:pt>
                <c:pt idx="542">
                  <c:v>8.6704899999999991</c:v>
                </c:pt>
                <c:pt idx="543">
                  <c:v>12.7723</c:v>
                </c:pt>
                <c:pt idx="544">
                  <c:v>11.206200000000001</c:v>
                </c:pt>
                <c:pt idx="545">
                  <c:v>6.4173600000000004</c:v>
                </c:pt>
                <c:pt idx="546">
                  <c:v>2.3159700000000001</c:v>
                </c:pt>
                <c:pt idx="547">
                  <c:v>0.12773999999999999</c:v>
                </c:pt>
                <c:pt idx="548">
                  <c:v>-0.69465900000000003</c:v>
                </c:pt>
                <c:pt idx="549">
                  <c:v>-0.91005999999999998</c:v>
                </c:pt>
                <c:pt idx="550">
                  <c:v>-1.2445200000000001</c:v>
                </c:pt>
                <c:pt idx="551">
                  <c:v>-2.3189799999999998</c:v>
                </c:pt>
                <c:pt idx="552">
                  <c:v>-4.33399</c:v>
                </c:pt>
                <c:pt idx="553">
                  <c:v>-6.3947399999999996</c:v>
                </c:pt>
                <c:pt idx="554">
                  <c:v>-7.55619</c:v>
                </c:pt>
                <c:pt idx="555">
                  <c:v>-7.6718000000000002</c:v>
                </c:pt>
                <c:pt idx="556">
                  <c:v>-6.9285100000000002</c:v>
                </c:pt>
                <c:pt idx="557">
                  <c:v>-5.92469</c:v>
                </c:pt>
                <c:pt idx="558">
                  <c:v>-5.3179100000000004</c:v>
                </c:pt>
                <c:pt idx="559">
                  <c:v>-5.1521800000000004</c:v>
                </c:pt>
                <c:pt idx="560">
                  <c:v>-5.2081099999999996</c:v>
                </c:pt>
              </c:numCache>
            </c:numRef>
          </c:yVal>
          <c:smooth val="1"/>
        </c:ser>
        <c:ser>
          <c:idx val="1"/>
          <c:order val="1"/>
          <c:tx>
            <c:strRef>
              <c:f>'F (N)'!$C$1</c:f>
              <c:strCache>
                <c:ptCount val="1"/>
                <c:pt idx="0">
                  <c:v>Fm </c:v>
                </c:pt>
              </c:strCache>
            </c:strRef>
          </c:tx>
          <c:spPr>
            <a:ln w="22225">
              <a:solidFill>
                <a:srgbClr val="FF0000"/>
              </a:solidFill>
            </a:ln>
          </c:spPr>
          <c:marker>
            <c:symbol val="none"/>
          </c:marker>
          <c:xVal>
            <c:numRef>
              <c:f>'F (N)'!$B$2:$B$666</c:f>
              <c:numCache>
                <c:formatCode>General</c:formatCode>
                <c:ptCount val="665"/>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numCache>
            </c:numRef>
          </c:xVal>
          <c:yVal>
            <c:numRef>
              <c:f>'F (N)'!$C:$C</c:f>
              <c:numCache>
                <c:formatCode>General</c:formatCode>
                <c:ptCount val="65536"/>
                <c:pt idx="0">
                  <c:v>0</c:v>
                </c:pt>
                <c:pt idx="1">
                  <c:v>158.40700000000001</c:v>
                </c:pt>
                <c:pt idx="2">
                  <c:v>199.41499999999999</c:v>
                </c:pt>
                <c:pt idx="3">
                  <c:v>194.649</c:v>
                </c:pt>
                <c:pt idx="4">
                  <c:v>161.53</c:v>
                </c:pt>
                <c:pt idx="5">
                  <c:v>125.488</c:v>
                </c:pt>
                <c:pt idx="6">
                  <c:v>120.994</c:v>
                </c:pt>
                <c:pt idx="7">
                  <c:v>137.608</c:v>
                </c:pt>
                <c:pt idx="8">
                  <c:v>137.98400000000001</c:v>
                </c:pt>
                <c:pt idx="9">
                  <c:v>129.10400000000001</c:v>
                </c:pt>
                <c:pt idx="10">
                  <c:v>118.429</c:v>
                </c:pt>
                <c:pt idx="11">
                  <c:v>104.15300000000001</c:v>
                </c:pt>
                <c:pt idx="12">
                  <c:v>85.5227</c:v>
                </c:pt>
                <c:pt idx="13">
                  <c:v>71.891999999999996</c:v>
                </c:pt>
                <c:pt idx="14">
                  <c:v>61.3035</c:v>
                </c:pt>
                <c:pt idx="15">
                  <c:v>46.566699999999997</c:v>
                </c:pt>
                <c:pt idx="16">
                  <c:v>28.385999999999999</c:v>
                </c:pt>
                <c:pt idx="17">
                  <c:v>11.809200000000001</c:v>
                </c:pt>
                <c:pt idx="18">
                  <c:v>2.4214799999999999</c:v>
                </c:pt>
                <c:pt idx="19">
                  <c:v>1.84293</c:v>
                </c:pt>
                <c:pt idx="20">
                  <c:v>0.73415399999999997</c:v>
                </c:pt>
                <c:pt idx="21">
                  <c:v>-12.1952</c:v>
                </c:pt>
                <c:pt idx="22">
                  <c:v>-38.191699999999997</c:v>
                </c:pt>
                <c:pt idx="23">
                  <c:v>-66.980400000000003</c:v>
                </c:pt>
                <c:pt idx="24">
                  <c:v>-84.566699999999997</c:v>
                </c:pt>
                <c:pt idx="25">
                  <c:v>-83.584999999999994</c:v>
                </c:pt>
                <c:pt idx="26">
                  <c:v>-70.260900000000007</c:v>
                </c:pt>
                <c:pt idx="27">
                  <c:v>-54.590800000000002</c:v>
                </c:pt>
                <c:pt idx="28">
                  <c:v>-44.248399999999997</c:v>
                </c:pt>
                <c:pt idx="29">
                  <c:v>-41.001399999999997</c:v>
                </c:pt>
                <c:pt idx="30">
                  <c:v>-39.7029</c:v>
                </c:pt>
                <c:pt idx="31">
                  <c:v>-33.193899999999999</c:v>
                </c:pt>
                <c:pt idx="32">
                  <c:v>-21.932400000000001</c:v>
                </c:pt>
                <c:pt idx="33">
                  <c:v>-11.4686</c:v>
                </c:pt>
                <c:pt idx="34">
                  <c:v>-4.9598000000000004</c:v>
                </c:pt>
                <c:pt idx="35">
                  <c:v>-2.2337099999999999</c:v>
                </c:pt>
                <c:pt idx="36">
                  <c:v>-2.1776900000000001</c:v>
                </c:pt>
                <c:pt idx="37">
                  <c:v>-2.6743299999999999</c:v>
                </c:pt>
                <c:pt idx="38">
                  <c:v>-0.32122600000000001</c:v>
                </c:pt>
                <c:pt idx="39">
                  <c:v>3.8793700000000002</c:v>
                </c:pt>
                <c:pt idx="40">
                  <c:v>6.6295999999999999</c:v>
                </c:pt>
                <c:pt idx="41">
                  <c:v>10.814299999999999</c:v>
                </c:pt>
                <c:pt idx="42">
                  <c:v>21.917000000000002</c:v>
                </c:pt>
                <c:pt idx="43">
                  <c:v>33.138599999999997</c:v>
                </c:pt>
                <c:pt idx="44">
                  <c:v>33.832799999999999</c:v>
                </c:pt>
                <c:pt idx="45">
                  <c:v>31.2134</c:v>
                </c:pt>
                <c:pt idx="46">
                  <c:v>27.985900000000001</c:v>
                </c:pt>
                <c:pt idx="47">
                  <c:v>23.382899999999999</c:v>
                </c:pt>
                <c:pt idx="48">
                  <c:v>19.940799999999999</c:v>
                </c:pt>
                <c:pt idx="49">
                  <c:v>17.2102</c:v>
                </c:pt>
                <c:pt idx="50">
                  <c:v>15.3024</c:v>
                </c:pt>
                <c:pt idx="51">
                  <c:v>11.2165</c:v>
                </c:pt>
                <c:pt idx="52">
                  <c:v>6.9078299999999997</c:v>
                </c:pt>
                <c:pt idx="53">
                  <c:v>4.0249100000000002</c:v>
                </c:pt>
                <c:pt idx="54">
                  <c:v>2.1975600000000002</c:v>
                </c:pt>
                <c:pt idx="55">
                  <c:v>1.6698999999999999</c:v>
                </c:pt>
                <c:pt idx="56">
                  <c:v>0.48758800000000002</c:v>
                </c:pt>
                <c:pt idx="57">
                  <c:v>-3.3785500000000002</c:v>
                </c:pt>
                <c:pt idx="58">
                  <c:v>-5.9745400000000002</c:v>
                </c:pt>
                <c:pt idx="59">
                  <c:v>-3.7015799999999999</c:v>
                </c:pt>
                <c:pt idx="60">
                  <c:v>-0.54543399999999997</c:v>
                </c:pt>
                <c:pt idx="61">
                  <c:v>-2.4636100000000001</c:v>
                </c:pt>
                <c:pt idx="62">
                  <c:v>-6.8602600000000002</c:v>
                </c:pt>
                <c:pt idx="63">
                  <c:v>-8.0423600000000004</c:v>
                </c:pt>
                <c:pt idx="64">
                  <c:v>-6.1140299999999996</c:v>
                </c:pt>
                <c:pt idx="65">
                  <c:v>-3.98942</c:v>
                </c:pt>
                <c:pt idx="66">
                  <c:v>-1.9575800000000001</c:v>
                </c:pt>
                <c:pt idx="67">
                  <c:v>8.3107200000000006E-2</c:v>
                </c:pt>
                <c:pt idx="68">
                  <c:v>0.28118900000000002</c:v>
                </c:pt>
                <c:pt idx="69">
                  <c:v>-5.3532700000000003E-2</c:v>
                </c:pt>
                <c:pt idx="70">
                  <c:v>0.71877899999999995</c:v>
                </c:pt>
                <c:pt idx="71">
                  <c:v>0.97372400000000003</c:v>
                </c:pt>
                <c:pt idx="72">
                  <c:v>-0.135634</c:v>
                </c:pt>
                <c:pt idx="73">
                  <c:v>-1.5992999999999999</c:v>
                </c:pt>
                <c:pt idx="74">
                  <c:v>-4.1209300000000004</c:v>
                </c:pt>
                <c:pt idx="75">
                  <c:v>-7.8255800000000004</c:v>
                </c:pt>
                <c:pt idx="76">
                  <c:v>-8.4488400000000006</c:v>
                </c:pt>
                <c:pt idx="77">
                  <c:v>-4.0979799999999997</c:v>
                </c:pt>
                <c:pt idx="78">
                  <c:v>-0.62928300000000004</c:v>
                </c:pt>
                <c:pt idx="79">
                  <c:v>-1.1372</c:v>
                </c:pt>
                <c:pt idx="80">
                  <c:v>-0.54672399999999999</c:v>
                </c:pt>
                <c:pt idx="81">
                  <c:v>1.06972</c:v>
                </c:pt>
                <c:pt idx="82">
                  <c:v>0.20960500000000001</c:v>
                </c:pt>
                <c:pt idx="83">
                  <c:v>-0.57806000000000002</c:v>
                </c:pt>
                <c:pt idx="84">
                  <c:v>0.66690700000000003</c:v>
                </c:pt>
                <c:pt idx="85">
                  <c:v>0.29960500000000001</c:v>
                </c:pt>
                <c:pt idx="86">
                  <c:v>-0.98998399999999998</c:v>
                </c:pt>
                <c:pt idx="87">
                  <c:v>1.83985</c:v>
                </c:pt>
                <c:pt idx="88">
                  <c:v>7.3399700000000001</c:v>
                </c:pt>
                <c:pt idx="89">
                  <c:v>11.3361</c:v>
                </c:pt>
                <c:pt idx="90">
                  <c:v>12.9659</c:v>
                </c:pt>
                <c:pt idx="91">
                  <c:v>13.091200000000001</c:v>
                </c:pt>
                <c:pt idx="92">
                  <c:v>12.4375</c:v>
                </c:pt>
                <c:pt idx="93">
                  <c:v>9.8624500000000008</c:v>
                </c:pt>
                <c:pt idx="94">
                  <c:v>8.8363300000000002</c:v>
                </c:pt>
                <c:pt idx="95">
                  <c:v>9.7006200000000007</c:v>
                </c:pt>
                <c:pt idx="96">
                  <c:v>7.1521999999999997</c:v>
                </c:pt>
                <c:pt idx="97">
                  <c:v>5.2879699999999996</c:v>
                </c:pt>
                <c:pt idx="98">
                  <c:v>7.6734799999999996</c:v>
                </c:pt>
                <c:pt idx="99">
                  <c:v>7.3935199999999996</c:v>
                </c:pt>
                <c:pt idx="100">
                  <c:v>4.2153999999999998</c:v>
                </c:pt>
                <c:pt idx="101">
                  <c:v>2.6223100000000001</c:v>
                </c:pt>
                <c:pt idx="102">
                  <c:v>0.66926600000000003</c:v>
                </c:pt>
                <c:pt idx="103">
                  <c:v>-2.02535</c:v>
                </c:pt>
                <c:pt idx="104">
                  <c:v>-1.36998</c:v>
                </c:pt>
                <c:pt idx="105">
                  <c:v>1.71973</c:v>
                </c:pt>
                <c:pt idx="106">
                  <c:v>1.8157300000000001</c:v>
                </c:pt>
                <c:pt idx="107">
                  <c:v>-1.4267700000000001</c:v>
                </c:pt>
                <c:pt idx="108">
                  <c:v>-2.80687</c:v>
                </c:pt>
                <c:pt idx="109">
                  <c:v>-0.99737600000000004</c:v>
                </c:pt>
                <c:pt idx="110">
                  <c:v>0.73791799999999996</c:v>
                </c:pt>
                <c:pt idx="111">
                  <c:v>1.00742</c:v>
                </c:pt>
                <c:pt idx="112">
                  <c:v>0.36400500000000002</c:v>
                </c:pt>
                <c:pt idx="113">
                  <c:v>-1.6792899999999999</c:v>
                </c:pt>
                <c:pt idx="114">
                  <c:v>-4.1107800000000001</c:v>
                </c:pt>
                <c:pt idx="115">
                  <c:v>-4.7992299999999997</c:v>
                </c:pt>
                <c:pt idx="116">
                  <c:v>-3.9997699999999998</c:v>
                </c:pt>
                <c:pt idx="117">
                  <c:v>-3.44089</c:v>
                </c:pt>
                <c:pt idx="118">
                  <c:v>-3.83446</c:v>
                </c:pt>
                <c:pt idx="119">
                  <c:v>-3.6117499999999998</c:v>
                </c:pt>
                <c:pt idx="120">
                  <c:v>-2.7904399999999998</c:v>
                </c:pt>
                <c:pt idx="121">
                  <c:v>-3.1873999999999998</c:v>
                </c:pt>
                <c:pt idx="122">
                  <c:v>-5.1006400000000003</c:v>
                </c:pt>
                <c:pt idx="123">
                  <c:v>-7.6391600000000004</c:v>
                </c:pt>
                <c:pt idx="124">
                  <c:v>-9.8909199999999995</c:v>
                </c:pt>
                <c:pt idx="125">
                  <c:v>-9.8874099999999991</c:v>
                </c:pt>
                <c:pt idx="126">
                  <c:v>-6.2093999999999996</c:v>
                </c:pt>
                <c:pt idx="127">
                  <c:v>-0.478933</c:v>
                </c:pt>
                <c:pt idx="128">
                  <c:v>2.5292500000000002</c:v>
                </c:pt>
                <c:pt idx="129">
                  <c:v>1.5127900000000001</c:v>
                </c:pt>
                <c:pt idx="130">
                  <c:v>-0.43947599999999998</c:v>
                </c:pt>
                <c:pt idx="131">
                  <c:v>-1.1228100000000001</c:v>
                </c:pt>
                <c:pt idx="132">
                  <c:v>-0.40248</c:v>
                </c:pt>
                <c:pt idx="133">
                  <c:v>3.5268000000000002</c:v>
                </c:pt>
                <c:pt idx="134">
                  <c:v>11.988300000000001</c:v>
                </c:pt>
                <c:pt idx="135">
                  <c:v>18.897400000000001</c:v>
                </c:pt>
                <c:pt idx="136">
                  <c:v>16.338699999999999</c:v>
                </c:pt>
                <c:pt idx="137">
                  <c:v>9.5691600000000001</c:v>
                </c:pt>
                <c:pt idx="138">
                  <c:v>7.5365599999999997</c:v>
                </c:pt>
                <c:pt idx="139">
                  <c:v>7.47133</c:v>
                </c:pt>
                <c:pt idx="140">
                  <c:v>5.4645799999999998</c:v>
                </c:pt>
                <c:pt idx="141">
                  <c:v>2.9241999999999999</c:v>
                </c:pt>
                <c:pt idx="142">
                  <c:v>1.0850500000000001</c:v>
                </c:pt>
                <c:pt idx="143">
                  <c:v>0.43486799999999998</c:v>
                </c:pt>
                <c:pt idx="144">
                  <c:v>0.24457599999999999</c:v>
                </c:pt>
                <c:pt idx="145">
                  <c:v>-0.44489600000000001</c:v>
                </c:pt>
                <c:pt idx="146">
                  <c:v>-0.99631499999999995</c:v>
                </c:pt>
                <c:pt idx="147">
                  <c:v>-0.33889000000000002</c:v>
                </c:pt>
                <c:pt idx="148">
                  <c:v>-0.95190600000000003</c:v>
                </c:pt>
                <c:pt idx="149">
                  <c:v>-2.1093099999999998</c:v>
                </c:pt>
                <c:pt idx="150">
                  <c:v>-0.16300000000000001</c:v>
                </c:pt>
                <c:pt idx="151">
                  <c:v>2.6812100000000001</c:v>
                </c:pt>
                <c:pt idx="152">
                  <c:v>1.7231799999999999</c:v>
                </c:pt>
                <c:pt idx="153">
                  <c:v>-1.29518</c:v>
                </c:pt>
                <c:pt idx="154">
                  <c:v>-2.6921599999999999</c:v>
                </c:pt>
                <c:pt idx="155">
                  <c:v>-4.0399399999999996</c:v>
                </c:pt>
                <c:pt idx="156">
                  <c:v>-7.0084799999999996</c:v>
                </c:pt>
                <c:pt idx="157">
                  <c:v>-8.6726500000000009</c:v>
                </c:pt>
                <c:pt idx="158">
                  <c:v>-7.0978599999999998</c:v>
                </c:pt>
                <c:pt idx="159">
                  <c:v>-3.6200100000000002</c:v>
                </c:pt>
                <c:pt idx="160">
                  <c:v>-0.17176</c:v>
                </c:pt>
                <c:pt idx="161">
                  <c:v>1.3986799999999999</c:v>
                </c:pt>
                <c:pt idx="162">
                  <c:v>0.94405700000000004</c:v>
                </c:pt>
                <c:pt idx="163">
                  <c:v>-2.6767099999999999E-2</c:v>
                </c:pt>
                <c:pt idx="164">
                  <c:v>-0.41967399999999999</c:v>
                </c:pt>
                <c:pt idx="165">
                  <c:v>1.0960099999999999</c:v>
                </c:pt>
                <c:pt idx="166">
                  <c:v>4.5507799999999996</c:v>
                </c:pt>
                <c:pt idx="167">
                  <c:v>8.1010299999999997</c:v>
                </c:pt>
                <c:pt idx="168">
                  <c:v>7.3507899999999999</c:v>
                </c:pt>
                <c:pt idx="169">
                  <c:v>3.6571799999999999</c:v>
                </c:pt>
                <c:pt idx="170">
                  <c:v>2.8793000000000002</c:v>
                </c:pt>
                <c:pt idx="171">
                  <c:v>4.1130699999999996</c:v>
                </c:pt>
                <c:pt idx="172">
                  <c:v>2.4366599999999998</c:v>
                </c:pt>
                <c:pt idx="173">
                  <c:v>-0.51339699999999999</c:v>
                </c:pt>
                <c:pt idx="174">
                  <c:v>-1.51925</c:v>
                </c:pt>
                <c:pt idx="175">
                  <c:v>-0.234128</c:v>
                </c:pt>
                <c:pt idx="176">
                  <c:v>4.5126299999999997</c:v>
                </c:pt>
                <c:pt idx="177">
                  <c:v>11.2241</c:v>
                </c:pt>
                <c:pt idx="178">
                  <c:v>13.474299999999999</c:v>
                </c:pt>
                <c:pt idx="179">
                  <c:v>10.121600000000001</c:v>
                </c:pt>
                <c:pt idx="180">
                  <c:v>6.6112299999999999</c:v>
                </c:pt>
                <c:pt idx="181">
                  <c:v>4.7583799999999998</c:v>
                </c:pt>
                <c:pt idx="182">
                  <c:v>4.13009</c:v>
                </c:pt>
                <c:pt idx="183">
                  <c:v>6.0396400000000003</c:v>
                </c:pt>
                <c:pt idx="184">
                  <c:v>7.9887100000000002</c:v>
                </c:pt>
                <c:pt idx="185">
                  <c:v>6.1930300000000003</c:v>
                </c:pt>
                <c:pt idx="186">
                  <c:v>3.0747</c:v>
                </c:pt>
                <c:pt idx="187">
                  <c:v>2.5174400000000001</c:v>
                </c:pt>
                <c:pt idx="188">
                  <c:v>2.45322</c:v>
                </c:pt>
                <c:pt idx="189">
                  <c:v>3.71076E-3</c:v>
                </c:pt>
                <c:pt idx="190">
                  <c:v>-2.1483699999999999</c:v>
                </c:pt>
                <c:pt idx="191">
                  <c:v>-1.6370400000000001</c:v>
                </c:pt>
                <c:pt idx="192">
                  <c:v>-0.11819200000000001</c:v>
                </c:pt>
                <c:pt idx="193">
                  <c:v>1.10789</c:v>
                </c:pt>
                <c:pt idx="194">
                  <c:v>1.60063</c:v>
                </c:pt>
                <c:pt idx="195">
                  <c:v>-0.195246</c:v>
                </c:pt>
                <c:pt idx="196">
                  <c:v>-2.8039499999999999</c:v>
                </c:pt>
                <c:pt idx="197">
                  <c:v>-2.6273300000000002</c:v>
                </c:pt>
                <c:pt idx="198">
                  <c:v>-0.57526900000000003</c:v>
                </c:pt>
                <c:pt idx="199">
                  <c:v>0.49942599999999998</c:v>
                </c:pt>
                <c:pt idx="200">
                  <c:v>1.26905</c:v>
                </c:pt>
                <c:pt idx="201">
                  <c:v>1.44611</c:v>
                </c:pt>
                <c:pt idx="202">
                  <c:v>-0.83435300000000001</c:v>
                </c:pt>
                <c:pt idx="203">
                  <c:v>-2.94319</c:v>
                </c:pt>
                <c:pt idx="204">
                  <c:v>-1.68129</c:v>
                </c:pt>
                <c:pt idx="205">
                  <c:v>-9.2080300000000004E-2</c:v>
                </c:pt>
                <c:pt idx="206">
                  <c:v>-0.876525</c:v>
                </c:pt>
                <c:pt idx="207">
                  <c:v>-2.02339</c:v>
                </c:pt>
                <c:pt idx="208">
                  <c:v>-2.7145299999999999</c:v>
                </c:pt>
                <c:pt idx="209">
                  <c:v>-3.1703999999999999</c:v>
                </c:pt>
                <c:pt idx="210">
                  <c:v>-2.1756099999999998</c:v>
                </c:pt>
                <c:pt idx="211">
                  <c:v>-0.58172699999999999</c:v>
                </c:pt>
                <c:pt idx="212">
                  <c:v>0.54376199999999997</c:v>
                </c:pt>
                <c:pt idx="213">
                  <c:v>1.2509300000000001</c:v>
                </c:pt>
                <c:pt idx="214">
                  <c:v>1.07647</c:v>
                </c:pt>
                <c:pt idx="215">
                  <c:v>7.4583499999999997E-2</c:v>
                </c:pt>
                <c:pt idx="216">
                  <c:v>-0.26012999999999997</c:v>
                </c:pt>
                <c:pt idx="217">
                  <c:v>6.3777E-2</c:v>
                </c:pt>
                <c:pt idx="218">
                  <c:v>-0.54106600000000005</c:v>
                </c:pt>
                <c:pt idx="219">
                  <c:v>-1.2495400000000001</c:v>
                </c:pt>
                <c:pt idx="220">
                  <c:v>0.12562899999999999</c:v>
                </c:pt>
                <c:pt idx="221">
                  <c:v>2.7478799999999999</c:v>
                </c:pt>
                <c:pt idx="222">
                  <c:v>3.4710299999999998</c:v>
                </c:pt>
                <c:pt idx="223">
                  <c:v>1.37144</c:v>
                </c:pt>
                <c:pt idx="224">
                  <c:v>-0.44710499999999997</c:v>
                </c:pt>
                <c:pt idx="225">
                  <c:v>0.71867800000000004</c:v>
                </c:pt>
                <c:pt idx="226">
                  <c:v>3.58907</c:v>
                </c:pt>
                <c:pt idx="227">
                  <c:v>5.9100999999999999</c:v>
                </c:pt>
                <c:pt idx="228">
                  <c:v>7.2944500000000003</c:v>
                </c:pt>
                <c:pt idx="229">
                  <c:v>6.9477099999999998</c:v>
                </c:pt>
                <c:pt idx="230">
                  <c:v>4.4653299999999998</c:v>
                </c:pt>
                <c:pt idx="231">
                  <c:v>2.3207900000000001</c:v>
                </c:pt>
                <c:pt idx="232">
                  <c:v>2.9134000000000002</c:v>
                </c:pt>
                <c:pt idx="233">
                  <c:v>3.53681</c:v>
                </c:pt>
                <c:pt idx="234">
                  <c:v>1.7926500000000001</c:v>
                </c:pt>
                <c:pt idx="235">
                  <c:v>-0.57670399999999999</c:v>
                </c:pt>
                <c:pt idx="236">
                  <c:v>-1.3406</c:v>
                </c:pt>
                <c:pt idx="237">
                  <c:v>-0.53605499999999995</c:v>
                </c:pt>
                <c:pt idx="238">
                  <c:v>3.9111399999999998E-2</c:v>
                </c:pt>
                <c:pt idx="239">
                  <c:v>-0.80264000000000002</c:v>
                </c:pt>
                <c:pt idx="240">
                  <c:v>-2.1957100000000001</c:v>
                </c:pt>
                <c:pt idx="241">
                  <c:v>-1.91642</c:v>
                </c:pt>
                <c:pt idx="242">
                  <c:v>0.21126700000000001</c:v>
                </c:pt>
                <c:pt idx="243">
                  <c:v>1.7579</c:v>
                </c:pt>
                <c:pt idx="244">
                  <c:v>1.08636</c:v>
                </c:pt>
                <c:pt idx="245">
                  <c:v>-0.75854600000000005</c:v>
                </c:pt>
                <c:pt idx="246">
                  <c:v>-1.96011</c:v>
                </c:pt>
                <c:pt idx="247">
                  <c:v>-1.89154</c:v>
                </c:pt>
                <c:pt idx="248">
                  <c:v>-0.57455900000000004</c:v>
                </c:pt>
                <c:pt idx="249">
                  <c:v>1.5752900000000001</c:v>
                </c:pt>
                <c:pt idx="250">
                  <c:v>2.6840700000000002</c:v>
                </c:pt>
                <c:pt idx="251">
                  <c:v>2.4281700000000002</c:v>
                </c:pt>
                <c:pt idx="252">
                  <c:v>3.3706100000000001</c:v>
                </c:pt>
                <c:pt idx="253">
                  <c:v>4.8086200000000003</c:v>
                </c:pt>
                <c:pt idx="254">
                  <c:v>2.9387799999999999</c:v>
                </c:pt>
                <c:pt idx="255">
                  <c:v>-0.54893000000000003</c:v>
                </c:pt>
                <c:pt idx="256">
                  <c:v>-1.70939</c:v>
                </c:pt>
                <c:pt idx="257">
                  <c:v>-0.82271099999999997</c:v>
                </c:pt>
                <c:pt idx="258">
                  <c:v>-0.47309400000000001</c:v>
                </c:pt>
                <c:pt idx="259">
                  <c:v>-0.39761600000000002</c:v>
                </c:pt>
                <c:pt idx="260">
                  <c:v>-0.69281000000000004</c:v>
                </c:pt>
                <c:pt idx="261">
                  <c:v>-2.1593399999999998</c:v>
                </c:pt>
                <c:pt idx="262">
                  <c:v>-2.9564900000000001</c:v>
                </c:pt>
                <c:pt idx="263">
                  <c:v>-1.5854900000000001</c:v>
                </c:pt>
                <c:pt idx="264">
                  <c:v>-0.28809200000000001</c:v>
                </c:pt>
                <c:pt idx="265">
                  <c:v>0.20127300000000001</c:v>
                </c:pt>
                <c:pt idx="266">
                  <c:v>0.23855999999999999</c:v>
                </c:pt>
                <c:pt idx="267">
                  <c:v>-0.84032200000000001</c:v>
                </c:pt>
                <c:pt idx="268">
                  <c:v>-1.03681</c:v>
                </c:pt>
                <c:pt idx="269">
                  <c:v>1.3403400000000001</c:v>
                </c:pt>
                <c:pt idx="270">
                  <c:v>4.4664599999999997</c:v>
                </c:pt>
                <c:pt idx="271">
                  <c:v>7.3136200000000002</c:v>
                </c:pt>
                <c:pt idx="272">
                  <c:v>9.7773900000000005</c:v>
                </c:pt>
                <c:pt idx="273">
                  <c:v>9.4505800000000004</c:v>
                </c:pt>
                <c:pt idx="274">
                  <c:v>5.7695800000000004</c:v>
                </c:pt>
                <c:pt idx="275">
                  <c:v>3.5024899999999999</c:v>
                </c:pt>
                <c:pt idx="276">
                  <c:v>4.3780000000000001</c:v>
                </c:pt>
                <c:pt idx="277">
                  <c:v>5.5713900000000001</c:v>
                </c:pt>
                <c:pt idx="278">
                  <c:v>5.7238800000000003</c:v>
                </c:pt>
                <c:pt idx="279">
                  <c:v>5.7299499999999997</c:v>
                </c:pt>
                <c:pt idx="280">
                  <c:v>4.7245100000000004</c:v>
                </c:pt>
                <c:pt idx="281">
                  <c:v>2.2631600000000001</c:v>
                </c:pt>
                <c:pt idx="282">
                  <c:v>0.79934400000000005</c:v>
                </c:pt>
                <c:pt idx="283">
                  <c:v>1.61555</c:v>
                </c:pt>
                <c:pt idx="284">
                  <c:v>2.2343700000000002</c:v>
                </c:pt>
                <c:pt idx="285">
                  <c:v>0.81535999999999997</c:v>
                </c:pt>
                <c:pt idx="286">
                  <c:v>-0.604105</c:v>
                </c:pt>
                <c:pt idx="287">
                  <c:v>-8.1592700000000004E-2</c:v>
                </c:pt>
                <c:pt idx="288">
                  <c:v>1.2340100000000001</c:v>
                </c:pt>
                <c:pt idx="289">
                  <c:v>1.30261</c:v>
                </c:pt>
                <c:pt idx="290">
                  <c:v>-0.59744799999999998</c:v>
                </c:pt>
                <c:pt idx="291">
                  <c:v>-2.7871000000000001</c:v>
                </c:pt>
                <c:pt idx="292">
                  <c:v>-2.3933200000000001</c:v>
                </c:pt>
                <c:pt idx="293">
                  <c:v>0.108292</c:v>
                </c:pt>
                <c:pt idx="294">
                  <c:v>1.2258599999999999</c:v>
                </c:pt>
                <c:pt idx="295">
                  <c:v>-1.1771100000000001</c:v>
                </c:pt>
                <c:pt idx="296">
                  <c:v>-5.0511299999999997</c:v>
                </c:pt>
                <c:pt idx="297">
                  <c:v>-8.0139200000000006</c:v>
                </c:pt>
                <c:pt idx="298">
                  <c:v>-8.4910200000000007</c:v>
                </c:pt>
                <c:pt idx="299">
                  <c:v>-5.6544400000000001</c:v>
                </c:pt>
                <c:pt idx="300">
                  <c:v>-2.1516799999999998</c:v>
                </c:pt>
                <c:pt idx="301">
                  <c:v>-1.4106399999999999</c:v>
                </c:pt>
                <c:pt idx="302">
                  <c:v>-2.8617900000000001</c:v>
                </c:pt>
                <c:pt idx="303">
                  <c:v>-5.1181400000000004</c:v>
                </c:pt>
                <c:pt idx="304">
                  <c:v>-7.9867999999999997</c:v>
                </c:pt>
                <c:pt idx="305">
                  <c:v>-9.7685300000000002</c:v>
                </c:pt>
                <c:pt idx="306">
                  <c:v>-7.8671199999999999</c:v>
                </c:pt>
                <c:pt idx="307">
                  <c:v>-3.4752399999999999</c:v>
                </c:pt>
                <c:pt idx="308">
                  <c:v>0.71937899999999999</c:v>
                </c:pt>
                <c:pt idx="309">
                  <c:v>3.1437400000000002</c:v>
                </c:pt>
                <c:pt idx="310">
                  <c:v>2.74498</c:v>
                </c:pt>
                <c:pt idx="311">
                  <c:v>0.14590400000000001</c:v>
                </c:pt>
                <c:pt idx="312">
                  <c:v>-1.5364100000000001</c:v>
                </c:pt>
                <c:pt idx="313">
                  <c:v>1.61124</c:v>
                </c:pt>
                <c:pt idx="314">
                  <c:v>9.6409099999999999</c:v>
                </c:pt>
                <c:pt idx="315">
                  <c:v>17.860700000000001</c:v>
                </c:pt>
                <c:pt idx="316">
                  <c:v>20.501200000000001</c:v>
                </c:pt>
                <c:pt idx="317">
                  <c:v>16.3857</c:v>
                </c:pt>
                <c:pt idx="318">
                  <c:v>10.0352</c:v>
                </c:pt>
                <c:pt idx="319">
                  <c:v>5.9823500000000003</c:v>
                </c:pt>
                <c:pt idx="320">
                  <c:v>3.7969900000000001</c:v>
                </c:pt>
                <c:pt idx="321">
                  <c:v>1.4358900000000001</c:v>
                </c:pt>
                <c:pt idx="322">
                  <c:v>-0.25951099999999999</c:v>
                </c:pt>
                <c:pt idx="323">
                  <c:v>-0.121598</c:v>
                </c:pt>
                <c:pt idx="324">
                  <c:v>0.51858400000000004</c:v>
                </c:pt>
                <c:pt idx="325">
                  <c:v>0.60985699999999998</c:v>
                </c:pt>
                <c:pt idx="326">
                  <c:v>0.58799699999999999</c:v>
                </c:pt>
                <c:pt idx="327">
                  <c:v>0.42170400000000002</c:v>
                </c:pt>
                <c:pt idx="328">
                  <c:v>-0.13735</c:v>
                </c:pt>
                <c:pt idx="329">
                  <c:v>-0.13472100000000001</c:v>
                </c:pt>
                <c:pt idx="330">
                  <c:v>1.2201900000000001</c:v>
                </c:pt>
                <c:pt idx="331">
                  <c:v>2.5367000000000002</c:v>
                </c:pt>
                <c:pt idx="332">
                  <c:v>1.7085300000000001</c:v>
                </c:pt>
                <c:pt idx="333">
                  <c:v>-1.07081</c:v>
                </c:pt>
                <c:pt idx="334">
                  <c:v>-3.7058</c:v>
                </c:pt>
                <c:pt idx="335">
                  <c:v>-3.9768300000000001</c:v>
                </c:pt>
                <c:pt idx="336">
                  <c:v>-1.52491</c:v>
                </c:pt>
                <c:pt idx="337">
                  <c:v>1.6355</c:v>
                </c:pt>
                <c:pt idx="338">
                  <c:v>2.2757399999999999</c:v>
                </c:pt>
                <c:pt idx="339">
                  <c:v>-0.47272700000000001</c:v>
                </c:pt>
                <c:pt idx="340">
                  <c:v>-3.4329700000000001</c:v>
                </c:pt>
                <c:pt idx="341">
                  <c:v>-4.2773500000000002</c:v>
                </c:pt>
                <c:pt idx="342">
                  <c:v>-4.3373400000000002</c:v>
                </c:pt>
                <c:pt idx="343">
                  <c:v>-4.7708500000000003</c:v>
                </c:pt>
                <c:pt idx="344">
                  <c:v>-3.4245000000000001</c:v>
                </c:pt>
                <c:pt idx="345">
                  <c:v>-9.7456100000000004E-2</c:v>
                </c:pt>
                <c:pt idx="346">
                  <c:v>1.84033</c:v>
                </c:pt>
                <c:pt idx="347">
                  <c:v>1.1061000000000001</c:v>
                </c:pt>
                <c:pt idx="348">
                  <c:v>-0.70088600000000001</c:v>
                </c:pt>
                <c:pt idx="349">
                  <c:v>-1.69791</c:v>
                </c:pt>
                <c:pt idx="350">
                  <c:v>-2.2964099999999998</c:v>
                </c:pt>
                <c:pt idx="351">
                  <c:v>-1.7151700000000001</c:v>
                </c:pt>
                <c:pt idx="352">
                  <c:v>0.64961000000000002</c:v>
                </c:pt>
                <c:pt idx="353">
                  <c:v>2.7113700000000001</c:v>
                </c:pt>
                <c:pt idx="354">
                  <c:v>1.8583099999999999</c:v>
                </c:pt>
                <c:pt idx="355">
                  <c:v>-0.80173799999999995</c:v>
                </c:pt>
                <c:pt idx="356">
                  <c:v>-1.9536199999999999</c:v>
                </c:pt>
                <c:pt idx="357">
                  <c:v>-1.2595799999999999</c:v>
                </c:pt>
                <c:pt idx="358">
                  <c:v>4.7175799999999997E-2</c:v>
                </c:pt>
                <c:pt idx="359">
                  <c:v>0.86682999999999999</c:v>
                </c:pt>
                <c:pt idx="360">
                  <c:v>0.62104999999999999</c:v>
                </c:pt>
                <c:pt idx="361">
                  <c:v>-0.53907799999999995</c:v>
                </c:pt>
                <c:pt idx="362">
                  <c:v>-1.2583899999999999</c:v>
                </c:pt>
                <c:pt idx="363">
                  <c:v>-1.51833</c:v>
                </c:pt>
                <c:pt idx="364">
                  <c:v>-1.71543</c:v>
                </c:pt>
                <c:pt idx="365">
                  <c:v>-0.49124099999999998</c:v>
                </c:pt>
                <c:pt idx="366">
                  <c:v>2.2027999999999999</c:v>
                </c:pt>
                <c:pt idx="367">
                  <c:v>4.1713899999999997</c:v>
                </c:pt>
                <c:pt idx="368">
                  <c:v>4.6761200000000001</c:v>
                </c:pt>
                <c:pt idx="369">
                  <c:v>3.7260800000000001</c:v>
                </c:pt>
                <c:pt idx="370">
                  <c:v>1.3106100000000001</c:v>
                </c:pt>
                <c:pt idx="371">
                  <c:v>0.16056799999999999</c:v>
                </c:pt>
                <c:pt idx="372">
                  <c:v>4.6267699999999996</c:v>
                </c:pt>
                <c:pt idx="373">
                  <c:v>12.353999999999999</c:v>
                </c:pt>
                <c:pt idx="374">
                  <c:v>15.7098</c:v>
                </c:pt>
                <c:pt idx="375">
                  <c:v>13.597799999999999</c:v>
                </c:pt>
                <c:pt idx="376">
                  <c:v>11.358700000000001</c:v>
                </c:pt>
                <c:pt idx="377">
                  <c:v>10.4269</c:v>
                </c:pt>
                <c:pt idx="378">
                  <c:v>8.7210000000000001</c:v>
                </c:pt>
                <c:pt idx="379">
                  <c:v>6.81942</c:v>
                </c:pt>
                <c:pt idx="380">
                  <c:v>5.0733199999999998</c:v>
                </c:pt>
                <c:pt idx="381">
                  <c:v>1.4927999999999999</c:v>
                </c:pt>
                <c:pt idx="382">
                  <c:v>-2.3820100000000002</c:v>
                </c:pt>
                <c:pt idx="383">
                  <c:v>-3.0327600000000001</c:v>
                </c:pt>
                <c:pt idx="384">
                  <c:v>-1.7142999999999999</c:v>
                </c:pt>
                <c:pt idx="385">
                  <c:v>-1.08508</c:v>
                </c:pt>
                <c:pt idx="386">
                  <c:v>-1.26718</c:v>
                </c:pt>
                <c:pt idx="387">
                  <c:v>-1.75431</c:v>
                </c:pt>
                <c:pt idx="388">
                  <c:v>-1.0278</c:v>
                </c:pt>
                <c:pt idx="389">
                  <c:v>1.4728300000000001</c:v>
                </c:pt>
                <c:pt idx="390">
                  <c:v>3.1970000000000001</c:v>
                </c:pt>
                <c:pt idx="391">
                  <c:v>1.07667</c:v>
                </c:pt>
                <c:pt idx="392">
                  <c:v>-3.53708</c:v>
                </c:pt>
                <c:pt idx="393">
                  <c:v>-6.7419200000000004</c:v>
                </c:pt>
                <c:pt idx="394">
                  <c:v>-7.6386599999999998</c:v>
                </c:pt>
                <c:pt idx="395">
                  <c:v>-7.0833599999999999</c:v>
                </c:pt>
                <c:pt idx="396">
                  <c:v>-5.6257400000000004</c:v>
                </c:pt>
                <c:pt idx="397">
                  <c:v>-4.6524400000000004</c:v>
                </c:pt>
                <c:pt idx="398">
                  <c:v>-5.5935600000000001</c:v>
                </c:pt>
                <c:pt idx="399">
                  <c:v>-7.0842799999999997</c:v>
                </c:pt>
                <c:pt idx="400">
                  <c:v>-6.5779500000000004</c:v>
                </c:pt>
                <c:pt idx="401">
                  <c:v>-4.5217599999999996</c:v>
                </c:pt>
                <c:pt idx="402">
                  <c:v>-2.9842300000000002</c:v>
                </c:pt>
                <c:pt idx="403">
                  <c:v>-1.34144</c:v>
                </c:pt>
                <c:pt idx="404">
                  <c:v>0.65304200000000001</c:v>
                </c:pt>
                <c:pt idx="405">
                  <c:v>1.0869</c:v>
                </c:pt>
                <c:pt idx="406">
                  <c:v>0.55191500000000004</c:v>
                </c:pt>
                <c:pt idx="407">
                  <c:v>1.4966699999999999</c:v>
                </c:pt>
                <c:pt idx="408">
                  <c:v>4.7135800000000003</c:v>
                </c:pt>
                <c:pt idx="409">
                  <c:v>8.8465699999999998</c:v>
                </c:pt>
                <c:pt idx="410">
                  <c:v>12.256600000000001</c:v>
                </c:pt>
                <c:pt idx="411">
                  <c:v>12.5899</c:v>
                </c:pt>
                <c:pt idx="412">
                  <c:v>10.353199999999999</c:v>
                </c:pt>
                <c:pt idx="413">
                  <c:v>9.7894000000000005</c:v>
                </c:pt>
                <c:pt idx="414">
                  <c:v>11.666499999999999</c:v>
                </c:pt>
                <c:pt idx="415">
                  <c:v>11.2742</c:v>
                </c:pt>
                <c:pt idx="416">
                  <c:v>5.7753800000000002</c:v>
                </c:pt>
                <c:pt idx="417">
                  <c:v>-1.0219800000000001</c:v>
                </c:pt>
                <c:pt idx="418">
                  <c:v>-3.6646700000000001</c:v>
                </c:pt>
                <c:pt idx="419">
                  <c:v>-2.1897899999999999</c:v>
                </c:pt>
                <c:pt idx="420">
                  <c:v>-0.17668300000000001</c:v>
                </c:pt>
                <c:pt idx="421">
                  <c:v>7.1577399999999999E-2</c:v>
                </c:pt>
                <c:pt idx="422">
                  <c:v>-2.6376400000000002</c:v>
                </c:pt>
                <c:pt idx="423">
                  <c:v>-6.1900399999999998</c:v>
                </c:pt>
                <c:pt idx="424">
                  <c:v>-4.9042199999999996</c:v>
                </c:pt>
                <c:pt idx="425">
                  <c:v>0.84121100000000004</c:v>
                </c:pt>
                <c:pt idx="426">
                  <c:v>3.8845100000000001</c:v>
                </c:pt>
                <c:pt idx="427">
                  <c:v>1.7939099999999999</c:v>
                </c:pt>
                <c:pt idx="428">
                  <c:v>-1.0988899999999999</c:v>
                </c:pt>
                <c:pt idx="429">
                  <c:v>-2.2805800000000001</c:v>
                </c:pt>
                <c:pt idx="430">
                  <c:v>-1.20373</c:v>
                </c:pt>
                <c:pt idx="431">
                  <c:v>2.6214400000000002</c:v>
                </c:pt>
                <c:pt idx="432">
                  <c:v>7.3991600000000002</c:v>
                </c:pt>
                <c:pt idx="433">
                  <c:v>8.7627400000000009</c:v>
                </c:pt>
                <c:pt idx="434">
                  <c:v>5.7043900000000001</c:v>
                </c:pt>
                <c:pt idx="435">
                  <c:v>1.4890099999999999</c:v>
                </c:pt>
                <c:pt idx="436">
                  <c:v>-0.990394</c:v>
                </c:pt>
                <c:pt idx="437">
                  <c:v>-1.10948</c:v>
                </c:pt>
                <c:pt idx="438">
                  <c:v>-0.96636999999999995</c:v>
                </c:pt>
                <c:pt idx="439">
                  <c:v>-1.96611</c:v>
                </c:pt>
                <c:pt idx="440">
                  <c:v>-2.1539299999999999</c:v>
                </c:pt>
                <c:pt idx="441">
                  <c:v>0.62925799999999998</c:v>
                </c:pt>
                <c:pt idx="442">
                  <c:v>4.4133399999999998</c:v>
                </c:pt>
                <c:pt idx="443">
                  <c:v>6.1618899999999996</c:v>
                </c:pt>
                <c:pt idx="444">
                  <c:v>5.9759000000000002</c:v>
                </c:pt>
                <c:pt idx="445">
                  <c:v>5.2348400000000002</c:v>
                </c:pt>
                <c:pt idx="446">
                  <c:v>3.6613600000000002</c:v>
                </c:pt>
                <c:pt idx="447">
                  <c:v>1.37706</c:v>
                </c:pt>
                <c:pt idx="448">
                  <c:v>0.31734099999999998</c:v>
                </c:pt>
                <c:pt idx="449">
                  <c:v>0.57522600000000002</c:v>
                </c:pt>
                <c:pt idx="450">
                  <c:v>-0.407723</c:v>
                </c:pt>
                <c:pt idx="451">
                  <c:v>-2.14201</c:v>
                </c:pt>
                <c:pt idx="452">
                  <c:v>-1.6436900000000001</c:v>
                </c:pt>
                <c:pt idx="453">
                  <c:v>0.59019100000000002</c:v>
                </c:pt>
                <c:pt idx="454">
                  <c:v>0.99427200000000004</c:v>
                </c:pt>
                <c:pt idx="455">
                  <c:v>-0.24187900000000001</c:v>
                </c:pt>
                <c:pt idx="456">
                  <c:v>-0.49175400000000002</c:v>
                </c:pt>
                <c:pt idx="457">
                  <c:v>-5.4734699999999997E-2</c:v>
                </c:pt>
                <c:pt idx="458">
                  <c:v>-0.26481100000000002</c:v>
                </c:pt>
                <c:pt idx="459">
                  <c:v>-0.28801599999999999</c:v>
                </c:pt>
                <c:pt idx="460">
                  <c:v>0.20358799999999999</c:v>
                </c:pt>
                <c:pt idx="461">
                  <c:v>0.17563799999999999</c:v>
                </c:pt>
                <c:pt idx="462">
                  <c:v>-0.186</c:v>
                </c:pt>
                <c:pt idx="463">
                  <c:v>-0.31905</c:v>
                </c:pt>
                <c:pt idx="464">
                  <c:v>-0.29939500000000002</c:v>
                </c:pt>
                <c:pt idx="465">
                  <c:v>-0.24535899999999999</c:v>
                </c:pt>
                <c:pt idx="466">
                  <c:v>-0.17378399999999999</c:v>
                </c:pt>
                <c:pt idx="467">
                  <c:v>-0.69844099999999998</c:v>
                </c:pt>
                <c:pt idx="468">
                  <c:v>-1.5306500000000001</c:v>
                </c:pt>
                <c:pt idx="469">
                  <c:v>-1.3932100000000001</c:v>
                </c:pt>
                <c:pt idx="470">
                  <c:v>-0.55729499999999998</c:v>
                </c:pt>
                <c:pt idx="471">
                  <c:v>-0.41320600000000002</c:v>
                </c:pt>
                <c:pt idx="472">
                  <c:v>-0.56685099999999999</c:v>
                </c:pt>
                <c:pt idx="473">
                  <c:v>-0.42657699999999998</c:v>
                </c:pt>
                <c:pt idx="474">
                  <c:v>-0.314577</c:v>
                </c:pt>
                <c:pt idx="475">
                  <c:v>0.91787799999999997</c:v>
                </c:pt>
                <c:pt idx="476">
                  <c:v>4.6474500000000001</c:v>
                </c:pt>
                <c:pt idx="477">
                  <c:v>7.8060600000000004</c:v>
                </c:pt>
                <c:pt idx="478">
                  <c:v>6.24064</c:v>
                </c:pt>
                <c:pt idx="479">
                  <c:v>2.4305599999999998</c:v>
                </c:pt>
                <c:pt idx="480">
                  <c:v>1.6526099999999999</c:v>
                </c:pt>
                <c:pt idx="481">
                  <c:v>3.1656200000000001</c:v>
                </c:pt>
                <c:pt idx="482">
                  <c:v>3.4575499999999999</c:v>
                </c:pt>
                <c:pt idx="483">
                  <c:v>2.1968800000000002</c:v>
                </c:pt>
                <c:pt idx="484">
                  <c:v>1.8153600000000001</c:v>
                </c:pt>
                <c:pt idx="485">
                  <c:v>3.0820599999999998</c:v>
                </c:pt>
                <c:pt idx="486">
                  <c:v>5.2267400000000004</c:v>
                </c:pt>
                <c:pt idx="487">
                  <c:v>6.3791399999999996</c:v>
                </c:pt>
                <c:pt idx="488">
                  <c:v>5.7438799999999999</c:v>
                </c:pt>
                <c:pt idx="489">
                  <c:v>4.73217</c:v>
                </c:pt>
                <c:pt idx="490">
                  <c:v>4.3497500000000002</c:v>
                </c:pt>
                <c:pt idx="491">
                  <c:v>3.4315899999999999</c:v>
                </c:pt>
                <c:pt idx="492">
                  <c:v>2.46387</c:v>
                </c:pt>
                <c:pt idx="493">
                  <c:v>3.2113399999999999</c:v>
                </c:pt>
                <c:pt idx="494">
                  <c:v>4.01919</c:v>
                </c:pt>
                <c:pt idx="495">
                  <c:v>2.58446</c:v>
                </c:pt>
                <c:pt idx="496">
                  <c:v>1.04165</c:v>
                </c:pt>
                <c:pt idx="497">
                  <c:v>1.79582</c:v>
                </c:pt>
                <c:pt idx="498">
                  <c:v>2.9043100000000002</c:v>
                </c:pt>
                <c:pt idx="499">
                  <c:v>1.8183800000000001</c:v>
                </c:pt>
                <c:pt idx="500">
                  <c:v>0.127584</c:v>
                </c:pt>
                <c:pt idx="501">
                  <c:v>-0.89779900000000001</c:v>
                </c:pt>
                <c:pt idx="502">
                  <c:v>-2.13876</c:v>
                </c:pt>
                <c:pt idx="503">
                  <c:v>-1.4208799999999999</c:v>
                </c:pt>
                <c:pt idx="504">
                  <c:v>2.3160699999999999</c:v>
                </c:pt>
                <c:pt idx="505">
                  <c:v>5.0013500000000004</c:v>
                </c:pt>
                <c:pt idx="506">
                  <c:v>4.8469800000000003</c:v>
                </c:pt>
                <c:pt idx="507">
                  <c:v>2.0064500000000001</c:v>
                </c:pt>
                <c:pt idx="508">
                  <c:v>-11.712400000000001</c:v>
                </c:pt>
                <c:pt idx="509">
                  <c:v>-48.936300000000003</c:v>
                </c:pt>
                <c:pt idx="510">
                  <c:v>-107.21899999999999</c:v>
                </c:pt>
                <c:pt idx="511">
                  <c:v>-160.131</c:v>
                </c:pt>
                <c:pt idx="512">
                  <c:v>-180.054</c:v>
                </c:pt>
                <c:pt idx="513">
                  <c:v>-162.17699999999999</c:v>
                </c:pt>
                <c:pt idx="514">
                  <c:v>-125.075</c:v>
                </c:pt>
                <c:pt idx="515">
                  <c:v>-99.115200000000002</c:v>
                </c:pt>
                <c:pt idx="516">
                  <c:v>-102.58799999999999</c:v>
                </c:pt>
                <c:pt idx="517">
                  <c:v>-121.94499999999999</c:v>
                </c:pt>
                <c:pt idx="518">
                  <c:v>-132.149</c:v>
                </c:pt>
                <c:pt idx="519">
                  <c:v>-123.538</c:v>
                </c:pt>
                <c:pt idx="520">
                  <c:v>-104.627</c:v>
                </c:pt>
                <c:pt idx="521">
                  <c:v>-90.817899999999995</c:v>
                </c:pt>
                <c:pt idx="522">
                  <c:v>-87.520799999999994</c:v>
                </c:pt>
                <c:pt idx="523">
                  <c:v>-82.169700000000006</c:v>
                </c:pt>
                <c:pt idx="524">
                  <c:v>-65.006900000000002</c:v>
                </c:pt>
                <c:pt idx="525">
                  <c:v>-43.384</c:v>
                </c:pt>
                <c:pt idx="526">
                  <c:v>-24.972200000000001</c:v>
                </c:pt>
                <c:pt idx="527">
                  <c:v>-9.9666099999999993</c:v>
                </c:pt>
                <c:pt idx="528">
                  <c:v>-1.4428300000000001</c:v>
                </c:pt>
                <c:pt idx="529">
                  <c:v>-1.3709199999999999</c:v>
                </c:pt>
                <c:pt idx="530">
                  <c:v>-1.5119</c:v>
                </c:pt>
                <c:pt idx="531">
                  <c:v>3.8731800000000001</c:v>
                </c:pt>
                <c:pt idx="532">
                  <c:v>11.1264</c:v>
                </c:pt>
                <c:pt idx="533">
                  <c:v>20.117599999999999</c:v>
                </c:pt>
                <c:pt idx="534">
                  <c:v>37.787599999999998</c:v>
                </c:pt>
                <c:pt idx="535">
                  <c:v>60.9114</c:v>
                </c:pt>
                <c:pt idx="536">
                  <c:v>74.3459</c:v>
                </c:pt>
                <c:pt idx="537">
                  <c:v>66.478700000000003</c:v>
                </c:pt>
                <c:pt idx="538">
                  <c:v>47.980200000000004</c:v>
                </c:pt>
                <c:pt idx="539">
                  <c:v>36.049199999999999</c:v>
                </c:pt>
                <c:pt idx="540">
                  <c:v>33.972900000000003</c:v>
                </c:pt>
                <c:pt idx="541">
                  <c:v>34.617800000000003</c:v>
                </c:pt>
                <c:pt idx="542">
                  <c:v>32.6539</c:v>
                </c:pt>
                <c:pt idx="543">
                  <c:v>25.540400000000002</c:v>
                </c:pt>
                <c:pt idx="544">
                  <c:v>14.218299999999999</c:v>
                </c:pt>
                <c:pt idx="545">
                  <c:v>3.1988500000000002</c:v>
                </c:pt>
                <c:pt idx="546">
                  <c:v>-4.2091599999999998</c:v>
                </c:pt>
                <c:pt idx="547">
                  <c:v>-5.2392700000000003</c:v>
                </c:pt>
                <c:pt idx="548">
                  <c:v>-1.73942</c:v>
                </c:pt>
                <c:pt idx="549">
                  <c:v>0.36075000000000002</c:v>
                </c:pt>
                <c:pt idx="550">
                  <c:v>-1.97366</c:v>
                </c:pt>
                <c:pt idx="551">
                  <c:v>-4.2363299999999997</c:v>
                </c:pt>
                <c:pt idx="552">
                  <c:v>-2.3603700000000001</c:v>
                </c:pt>
                <c:pt idx="553">
                  <c:v>-0.39850000000000002</c:v>
                </c:pt>
                <c:pt idx="554">
                  <c:v>-4.4212499999999997</c:v>
                </c:pt>
                <c:pt idx="555">
                  <c:v>-12.25</c:v>
                </c:pt>
                <c:pt idx="556">
                  <c:v>-17.2898</c:v>
                </c:pt>
                <c:pt idx="557">
                  <c:v>-16.322399999999998</c:v>
                </c:pt>
                <c:pt idx="558">
                  <c:v>-11.4697</c:v>
                </c:pt>
                <c:pt idx="559">
                  <c:v>-6.9861399999999998</c:v>
                </c:pt>
                <c:pt idx="560">
                  <c:v>-6.5454600000000003</c:v>
                </c:pt>
                <c:pt idx="561">
                  <c:v>-9.7788299999999992</c:v>
                </c:pt>
              </c:numCache>
            </c:numRef>
          </c:yVal>
          <c:smooth val="1"/>
        </c:ser>
        <c:dLbls>
          <c:showLegendKey val="0"/>
          <c:showVal val="0"/>
          <c:showCatName val="0"/>
          <c:showSerName val="0"/>
          <c:showPercent val="0"/>
          <c:showBubbleSize val="0"/>
        </c:dLbls>
        <c:axId val="170615552"/>
        <c:axId val="170617088"/>
      </c:scatterChart>
      <c:valAx>
        <c:axId val="170615552"/>
        <c:scaling>
          <c:orientation val="minMax"/>
          <c:max val="3.5"/>
          <c:min val="0"/>
        </c:scaling>
        <c:delete val="1"/>
        <c:axPos val="b"/>
        <c:numFmt formatCode="General" sourceLinked="0"/>
        <c:majorTickMark val="out"/>
        <c:minorTickMark val="none"/>
        <c:tickLblPos val="nextTo"/>
        <c:crossAx val="170617088"/>
        <c:crossesAt val="-25"/>
        <c:crossBetween val="midCat"/>
      </c:valAx>
      <c:valAx>
        <c:axId val="170617088"/>
        <c:scaling>
          <c:orientation val="minMax"/>
          <c:max val="20"/>
          <c:min val="-20"/>
        </c:scaling>
        <c:delete val="0"/>
        <c:axPos val="l"/>
        <c:majorGridlines/>
        <c:title>
          <c:tx>
            <c:rich>
              <a:bodyPr rot="-5400000" vert="horz"/>
              <a:lstStyle/>
              <a:p>
                <a:pPr>
                  <a:defRPr b="0"/>
                </a:pPr>
                <a:r>
                  <a:rPr lang="de-AT" b="0"/>
                  <a:t>F (N)</a:t>
                </a:r>
              </a:p>
            </c:rich>
          </c:tx>
          <c:layout/>
          <c:overlay val="0"/>
        </c:title>
        <c:numFmt formatCode="General" sourceLinked="1"/>
        <c:majorTickMark val="out"/>
        <c:minorTickMark val="none"/>
        <c:tickLblPos val="nextTo"/>
        <c:crossAx val="170615552"/>
        <c:crosses val="autoZero"/>
        <c:crossBetween val="midCat"/>
      </c:valAx>
      <c:spPr>
        <a:noFill/>
      </c:spPr>
    </c:plotArea>
    <c:legend>
      <c:legendPos val="t"/>
      <c:layout>
        <c:manualLayout>
          <c:xMode val="edge"/>
          <c:yMode val="edge"/>
          <c:x val="0.86022661502976461"/>
          <c:y val="3.8772461134665859E-3"/>
          <c:w val="0.13735550538700145"/>
          <c:h val="0.3129792045225116"/>
        </c:manualLayout>
      </c:layout>
      <c:overlay val="0"/>
      <c:spPr>
        <a:solidFill>
          <a:schemeClr val="bg1"/>
        </a:solidFill>
      </c:spPr>
    </c:legend>
    <c:plotVisOnly val="1"/>
    <c:dispBlanksAs val="gap"/>
    <c:showDLblsOverMax val="0"/>
  </c:chart>
  <c:spPr>
    <a:noFill/>
  </c:spPr>
  <c:txPr>
    <a:bodyPr/>
    <a:lstStyle/>
    <a:p>
      <a:pPr>
        <a:defRPr sz="24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4537990443502"/>
          <c:y val="4.9149428855520698E-2"/>
          <c:w val="0.78700193944288432"/>
          <c:h val="0.7850092892721906"/>
        </c:manualLayout>
      </c:layout>
      <c:scatterChart>
        <c:scatterStyle val="smoothMarker"/>
        <c:varyColors val="0"/>
        <c:ser>
          <c:idx val="2"/>
          <c:order val="0"/>
          <c:tx>
            <c:strRef>
              <c:f>'F (N)'!$E$1</c:f>
              <c:strCache>
                <c:ptCount val="1"/>
                <c:pt idx="0">
                  <c:v>Fm - Fa</c:v>
                </c:pt>
              </c:strCache>
            </c:strRef>
          </c:tx>
          <c:spPr>
            <a:ln w="22225">
              <a:solidFill>
                <a:schemeClr val="tx1"/>
              </a:solidFill>
            </a:ln>
          </c:spPr>
          <c:marker>
            <c:symbol val="none"/>
          </c:marker>
          <c:xVal>
            <c:numRef>
              <c:f>'F (N)'!$B$2:$B$666</c:f>
              <c:numCache>
                <c:formatCode>General</c:formatCode>
                <c:ptCount val="665"/>
                <c:pt idx="0">
                  <c:v>0</c:v>
                </c:pt>
                <c:pt idx="1">
                  <c:v>6.1996280223186604E-3</c:v>
                </c:pt>
                <c:pt idx="2">
                  <c:v>1.2399256044637321E-2</c:v>
                </c:pt>
                <c:pt idx="3">
                  <c:v>1.8598884066955982E-2</c:v>
                </c:pt>
                <c:pt idx="4">
                  <c:v>2.4798512089274641E-2</c:v>
                </c:pt>
                <c:pt idx="5">
                  <c:v>3.0998140111593301E-2</c:v>
                </c:pt>
                <c:pt idx="6">
                  <c:v>3.7197768133911964E-2</c:v>
                </c:pt>
                <c:pt idx="7">
                  <c:v>4.3397396156230623E-2</c:v>
                </c:pt>
                <c:pt idx="8">
                  <c:v>4.9597024178549283E-2</c:v>
                </c:pt>
                <c:pt idx="9">
                  <c:v>5.5796652200867942E-2</c:v>
                </c:pt>
                <c:pt idx="10">
                  <c:v>6.1996280223186602E-2</c:v>
                </c:pt>
                <c:pt idx="11">
                  <c:v>6.8195908245505268E-2</c:v>
                </c:pt>
                <c:pt idx="12">
                  <c:v>7.4395536267823928E-2</c:v>
                </c:pt>
                <c:pt idx="13">
                  <c:v>8.0595164290142587E-2</c:v>
                </c:pt>
                <c:pt idx="14">
                  <c:v>8.6794792312461247E-2</c:v>
                </c:pt>
                <c:pt idx="15">
                  <c:v>9.2994420334779906E-2</c:v>
                </c:pt>
                <c:pt idx="16">
                  <c:v>9.9194048357098566E-2</c:v>
                </c:pt>
                <c:pt idx="17">
                  <c:v>0.10539367637941723</c:v>
                </c:pt>
                <c:pt idx="18">
                  <c:v>0.11159330440173588</c:v>
                </c:pt>
                <c:pt idx="19">
                  <c:v>0.11779293242405454</c:v>
                </c:pt>
                <c:pt idx="20">
                  <c:v>0.1239925604463732</c:v>
                </c:pt>
                <c:pt idx="21">
                  <c:v>0.13019218846869188</c:v>
                </c:pt>
                <c:pt idx="22">
                  <c:v>0.13639181649101054</c:v>
                </c:pt>
                <c:pt idx="23">
                  <c:v>0.1425914445133292</c:v>
                </c:pt>
                <c:pt idx="24">
                  <c:v>0.14879107253564786</c:v>
                </c:pt>
                <c:pt idx="25">
                  <c:v>0.15499070055796652</c:v>
                </c:pt>
                <c:pt idx="26">
                  <c:v>0.16119032858028517</c:v>
                </c:pt>
                <c:pt idx="27">
                  <c:v>0.16738995660260383</c:v>
                </c:pt>
                <c:pt idx="28">
                  <c:v>0.17358958462492249</c:v>
                </c:pt>
                <c:pt idx="29">
                  <c:v>0.17978921264724115</c:v>
                </c:pt>
                <c:pt idx="30">
                  <c:v>0.18598884066955981</c:v>
                </c:pt>
                <c:pt idx="31">
                  <c:v>0.19218846869187847</c:v>
                </c:pt>
                <c:pt idx="32">
                  <c:v>0.19838809671419713</c:v>
                </c:pt>
                <c:pt idx="33">
                  <c:v>0.20458772473651579</c:v>
                </c:pt>
                <c:pt idx="34">
                  <c:v>0.21078735275883445</c:v>
                </c:pt>
                <c:pt idx="35">
                  <c:v>0.21698698078115311</c:v>
                </c:pt>
                <c:pt idx="36">
                  <c:v>0.22318660880347177</c:v>
                </c:pt>
                <c:pt idx="37">
                  <c:v>0.22938623682579043</c:v>
                </c:pt>
                <c:pt idx="38">
                  <c:v>0.23558586484810909</c:v>
                </c:pt>
                <c:pt idx="39">
                  <c:v>0.24178549287042775</c:v>
                </c:pt>
                <c:pt idx="40">
                  <c:v>0.24798512089274641</c:v>
                </c:pt>
                <c:pt idx="41">
                  <c:v>0.2541847489150651</c:v>
                </c:pt>
                <c:pt idx="42">
                  <c:v>0.26038437693738375</c:v>
                </c:pt>
                <c:pt idx="43">
                  <c:v>0.26658400495970241</c:v>
                </c:pt>
                <c:pt idx="44">
                  <c:v>0.27278363298202107</c:v>
                </c:pt>
                <c:pt idx="45">
                  <c:v>0.27898326100433973</c:v>
                </c:pt>
                <c:pt idx="46">
                  <c:v>0.28518288902665839</c:v>
                </c:pt>
                <c:pt idx="47">
                  <c:v>0.29138251704897705</c:v>
                </c:pt>
                <c:pt idx="48">
                  <c:v>0.29758214507129571</c:v>
                </c:pt>
                <c:pt idx="49">
                  <c:v>0.30378177309361437</c:v>
                </c:pt>
                <c:pt idx="50">
                  <c:v>0.30998140111593303</c:v>
                </c:pt>
                <c:pt idx="51">
                  <c:v>0.31618102913825169</c:v>
                </c:pt>
                <c:pt idx="52">
                  <c:v>0.32238065716057035</c:v>
                </c:pt>
                <c:pt idx="53">
                  <c:v>0.32858028518288901</c:v>
                </c:pt>
                <c:pt idx="54">
                  <c:v>0.33477991320520767</c:v>
                </c:pt>
                <c:pt idx="55">
                  <c:v>0.34097954122752633</c:v>
                </c:pt>
                <c:pt idx="56">
                  <c:v>0.34717916924984499</c:v>
                </c:pt>
                <c:pt idx="57">
                  <c:v>0.35337879727216365</c:v>
                </c:pt>
                <c:pt idx="58">
                  <c:v>0.35957842529448231</c:v>
                </c:pt>
                <c:pt idx="59">
                  <c:v>0.36577805331680097</c:v>
                </c:pt>
                <c:pt idx="60">
                  <c:v>0.37197768133911963</c:v>
                </c:pt>
                <c:pt idx="61">
                  <c:v>0.37817730936143829</c:v>
                </c:pt>
                <c:pt idx="62">
                  <c:v>0.38437693738375694</c:v>
                </c:pt>
                <c:pt idx="63">
                  <c:v>0.3905765654060756</c:v>
                </c:pt>
                <c:pt idx="64">
                  <c:v>0.39677619342839426</c:v>
                </c:pt>
                <c:pt idx="65">
                  <c:v>0.40297582145071292</c:v>
                </c:pt>
                <c:pt idx="66">
                  <c:v>0.40917544947303158</c:v>
                </c:pt>
                <c:pt idx="67">
                  <c:v>0.41537507749535024</c:v>
                </c:pt>
                <c:pt idx="68">
                  <c:v>0.4215747055176689</c:v>
                </c:pt>
                <c:pt idx="69">
                  <c:v>0.42777433353998756</c:v>
                </c:pt>
                <c:pt idx="70">
                  <c:v>0.43397396156230622</c:v>
                </c:pt>
                <c:pt idx="71">
                  <c:v>0.44017358958462488</c:v>
                </c:pt>
                <c:pt idx="72">
                  <c:v>0.44637321760694354</c:v>
                </c:pt>
                <c:pt idx="73">
                  <c:v>0.4525728456292622</c:v>
                </c:pt>
                <c:pt idx="74">
                  <c:v>0.45877247365158086</c:v>
                </c:pt>
                <c:pt idx="75">
                  <c:v>0.46497210167389952</c:v>
                </c:pt>
                <c:pt idx="76">
                  <c:v>0.47117172969621818</c:v>
                </c:pt>
                <c:pt idx="77">
                  <c:v>0.47737135771853684</c:v>
                </c:pt>
                <c:pt idx="78">
                  <c:v>0.4835709857408555</c:v>
                </c:pt>
                <c:pt idx="79">
                  <c:v>0.48977061376317416</c:v>
                </c:pt>
                <c:pt idx="80">
                  <c:v>0.49597024178549282</c:v>
                </c:pt>
                <c:pt idx="81">
                  <c:v>0.50216986980781153</c:v>
                </c:pt>
                <c:pt idx="82">
                  <c:v>0.50836949783013019</c:v>
                </c:pt>
                <c:pt idx="83">
                  <c:v>0.51456912585244885</c:v>
                </c:pt>
                <c:pt idx="84">
                  <c:v>0.52076875387476751</c:v>
                </c:pt>
                <c:pt idx="85">
                  <c:v>0.52696838189708617</c:v>
                </c:pt>
                <c:pt idx="86">
                  <c:v>0.53316800991940483</c:v>
                </c:pt>
                <c:pt idx="87">
                  <c:v>0.53936763794172349</c:v>
                </c:pt>
                <c:pt idx="88">
                  <c:v>0.54556726596404215</c:v>
                </c:pt>
                <c:pt idx="89">
                  <c:v>0.55176689398636081</c:v>
                </c:pt>
                <c:pt idx="90">
                  <c:v>0.55796652200867947</c:v>
                </c:pt>
                <c:pt idx="91">
                  <c:v>0.56416615003099813</c:v>
                </c:pt>
                <c:pt idx="92">
                  <c:v>0.57036577805331679</c:v>
                </c:pt>
                <c:pt idx="93">
                  <c:v>0.57656540607563544</c:v>
                </c:pt>
                <c:pt idx="94">
                  <c:v>0.5827650340979541</c:v>
                </c:pt>
                <c:pt idx="95">
                  <c:v>0.58896466212027276</c:v>
                </c:pt>
                <c:pt idx="96">
                  <c:v>0.59516429014259142</c:v>
                </c:pt>
                <c:pt idx="97">
                  <c:v>0.60136391816491008</c:v>
                </c:pt>
                <c:pt idx="98">
                  <c:v>0.60756354618722874</c:v>
                </c:pt>
                <c:pt idx="99">
                  <c:v>0.6137631742095474</c:v>
                </c:pt>
                <c:pt idx="100">
                  <c:v>0.61996280223186606</c:v>
                </c:pt>
                <c:pt idx="101">
                  <c:v>0.62616243025418472</c:v>
                </c:pt>
                <c:pt idx="102">
                  <c:v>0.63236205827650338</c:v>
                </c:pt>
                <c:pt idx="103">
                  <c:v>0.63856168629882204</c:v>
                </c:pt>
                <c:pt idx="104">
                  <c:v>0.6447613143211407</c:v>
                </c:pt>
                <c:pt idx="105">
                  <c:v>0.65096094234345936</c:v>
                </c:pt>
                <c:pt idx="106">
                  <c:v>0.65716057036577802</c:v>
                </c:pt>
                <c:pt idx="107">
                  <c:v>0.66336019838809668</c:v>
                </c:pt>
                <c:pt idx="108">
                  <c:v>0.66955982641041534</c:v>
                </c:pt>
                <c:pt idx="109">
                  <c:v>0.675759454432734</c:v>
                </c:pt>
                <c:pt idx="110">
                  <c:v>0.68195908245505266</c:v>
                </c:pt>
                <c:pt idx="111">
                  <c:v>0.68815871047737132</c:v>
                </c:pt>
                <c:pt idx="112">
                  <c:v>0.69435833849968998</c:v>
                </c:pt>
                <c:pt idx="113">
                  <c:v>0.70055796652200863</c:v>
                </c:pt>
                <c:pt idx="114">
                  <c:v>0.70675759454432729</c:v>
                </c:pt>
                <c:pt idx="115">
                  <c:v>0.71295722256664595</c:v>
                </c:pt>
                <c:pt idx="116">
                  <c:v>0.71915685058896461</c:v>
                </c:pt>
                <c:pt idx="117">
                  <c:v>0.72535647861128327</c:v>
                </c:pt>
                <c:pt idx="118">
                  <c:v>0.73155610663360193</c:v>
                </c:pt>
                <c:pt idx="119">
                  <c:v>0.73775573465592059</c:v>
                </c:pt>
                <c:pt idx="120">
                  <c:v>0.74395536267823925</c:v>
                </c:pt>
                <c:pt idx="121">
                  <c:v>0.75015499070055791</c:v>
                </c:pt>
                <c:pt idx="122">
                  <c:v>0.75635461872287657</c:v>
                </c:pt>
                <c:pt idx="123">
                  <c:v>0.76255424674519523</c:v>
                </c:pt>
                <c:pt idx="124">
                  <c:v>0.76875387476751389</c:v>
                </c:pt>
                <c:pt idx="125">
                  <c:v>0.77495350278983255</c:v>
                </c:pt>
                <c:pt idx="126">
                  <c:v>0.78115313081215121</c:v>
                </c:pt>
                <c:pt idx="127">
                  <c:v>0.78735275883446987</c:v>
                </c:pt>
                <c:pt idx="128">
                  <c:v>0.79355238685678853</c:v>
                </c:pt>
                <c:pt idx="129">
                  <c:v>0.79975201487910719</c:v>
                </c:pt>
                <c:pt idx="130">
                  <c:v>0.80595164290142585</c:v>
                </c:pt>
                <c:pt idx="131">
                  <c:v>0.81215127092374451</c:v>
                </c:pt>
                <c:pt idx="132">
                  <c:v>0.81835089894606317</c:v>
                </c:pt>
                <c:pt idx="133">
                  <c:v>0.82455052696838183</c:v>
                </c:pt>
                <c:pt idx="134">
                  <c:v>0.83075015499070048</c:v>
                </c:pt>
                <c:pt idx="135">
                  <c:v>0.83694978301301914</c:v>
                </c:pt>
                <c:pt idx="136">
                  <c:v>0.8431494110353378</c:v>
                </c:pt>
                <c:pt idx="137">
                  <c:v>0.84934903905765646</c:v>
                </c:pt>
                <c:pt idx="138">
                  <c:v>0.85554866707997512</c:v>
                </c:pt>
                <c:pt idx="139">
                  <c:v>0.86174829510229378</c:v>
                </c:pt>
                <c:pt idx="140">
                  <c:v>0.86794792312461244</c:v>
                </c:pt>
                <c:pt idx="141">
                  <c:v>0.8741475511469311</c:v>
                </c:pt>
                <c:pt idx="142">
                  <c:v>0.88034717916924976</c:v>
                </c:pt>
                <c:pt idx="143">
                  <c:v>0.88654680719156842</c:v>
                </c:pt>
                <c:pt idx="144">
                  <c:v>0.89274643521388708</c:v>
                </c:pt>
                <c:pt idx="145">
                  <c:v>0.89894606323620574</c:v>
                </c:pt>
                <c:pt idx="146">
                  <c:v>0.9051456912585244</c:v>
                </c:pt>
                <c:pt idx="147">
                  <c:v>0.91134531928084306</c:v>
                </c:pt>
                <c:pt idx="148">
                  <c:v>0.91754494730316172</c:v>
                </c:pt>
                <c:pt idx="149">
                  <c:v>0.92374457532548038</c:v>
                </c:pt>
                <c:pt idx="150">
                  <c:v>0.92994420334779904</c:v>
                </c:pt>
                <c:pt idx="151">
                  <c:v>0.9361438313701177</c:v>
                </c:pt>
                <c:pt idx="152">
                  <c:v>0.94234345939243636</c:v>
                </c:pt>
                <c:pt idx="153">
                  <c:v>0.94854308741475502</c:v>
                </c:pt>
                <c:pt idx="154">
                  <c:v>0.95474271543707367</c:v>
                </c:pt>
                <c:pt idx="155">
                  <c:v>0.96094234345939233</c:v>
                </c:pt>
                <c:pt idx="156">
                  <c:v>0.96714197148171099</c:v>
                </c:pt>
                <c:pt idx="157">
                  <c:v>0.97334159950402965</c:v>
                </c:pt>
                <c:pt idx="158">
                  <c:v>0.97954122752634831</c:v>
                </c:pt>
                <c:pt idx="159">
                  <c:v>0.98574085554866697</c:v>
                </c:pt>
                <c:pt idx="160">
                  <c:v>0.99194048357098563</c:v>
                </c:pt>
                <c:pt idx="161">
                  <c:v>0.99814011159330429</c:v>
                </c:pt>
                <c:pt idx="162">
                  <c:v>1.0043397396156231</c:v>
                </c:pt>
                <c:pt idx="163">
                  <c:v>1.0105393676379417</c:v>
                </c:pt>
                <c:pt idx="164">
                  <c:v>1.0167389956602604</c:v>
                </c:pt>
                <c:pt idx="165">
                  <c:v>1.022938623682579</c:v>
                </c:pt>
                <c:pt idx="166">
                  <c:v>1.0291382517048977</c:v>
                </c:pt>
                <c:pt idx="167">
                  <c:v>1.0353378797272164</c:v>
                </c:pt>
                <c:pt idx="168">
                  <c:v>1.041537507749535</c:v>
                </c:pt>
                <c:pt idx="169">
                  <c:v>1.0477371357718537</c:v>
                </c:pt>
                <c:pt idx="170">
                  <c:v>1.0539367637941723</c:v>
                </c:pt>
                <c:pt idx="171">
                  <c:v>1.060136391816491</c:v>
                </c:pt>
                <c:pt idx="172">
                  <c:v>1.0663360198388097</c:v>
                </c:pt>
                <c:pt idx="173">
                  <c:v>1.0725356478611283</c:v>
                </c:pt>
                <c:pt idx="174">
                  <c:v>1.078735275883447</c:v>
                </c:pt>
                <c:pt idx="175">
                  <c:v>1.0849349039057656</c:v>
                </c:pt>
                <c:pt idx="176">
                  <c:v>1.0911345319280843</c:v>
                </c:pt>
                <c:pt idx="177">
                  <c:v>1.097334159950403</c:v>
                </c:pt>
                <c:pt idx="178">
                  <c:v>1.1035337879727216</c:v>
                </c:pt>
                <c:pt idx="179">
                  <c:v>1.1097334159950403</c:v>
                </c:pt>
                <c:pt idx="180">
                  <c:v>1.1159330440173589</c:v>
                </c:pt>
                <c:pt idx="181">
                  <c:v>1.1221326720396776</c:v>
                </c:pt>
                <c:pt idx="182">
                  <c:v>1.1283323000619963</c:v>
                </c:pt>
                <c:pt idx="183">
                  <c:v>1.1345319280843149</c:v>
                </c:pt>
                <c:pt idx="184">
                  <c:v>1.1407315561066336</c:v>
                </c:pt>
                <c:pt idx="185">
                  <c:v>1.1469311841289522</c:v>
                </c:pt>
                <c:pt idx="186">
                  <c:v>1.1531308121512709</c:v>
                </c:pt>
                <c:pt idx="187">
                  <c:v>1.1593304401735895</c:v>
                </c:pt>
                <c:pt idx="188">
                  <c:v>1.1655300681959082</c:v>
                </c:pt>
                <c:pt idx="189">
                  <c:v>1.1717296962182269</c:v>
                </c:pt>
                <c:pt idx="190">
                  <c:v>1.1779293242405455</c:v>
                </c:pt>
                <c:pt idx="191">
                  <c:v>1.1841289522628642</c:v>
                </c:pt>
                <c:pt idx="192">
                  <c:v>1.1903285802851828</c:v>
                </c:pt>
                <c:pt idx="193">
                  <c:v>1.1965282083075015</c:v>
                </c:pt>
                <c:pt idx="194">
                  <c:v>1.2027278363298202</c:v>
                </c:pt>
                <c:pt idx="195">
                  <c:v>1.2089274643521388</c:v>
                </c:pt>
                <c:pt idx="196">
                  <c:v>1.2151270923744575</c:v>
                </c:pt>
                <c:pt idx="197">
                  <c:v>1.2213267203967761</c:v>
                </c:pt>
                <c:pt idx="198">
                  <c:v>1.2275263484190948</c:v>
                </c:pt>
                <c:pt idx="199">
                  <c:v>1.2337259764414135</c:v>
                </c:pt>
                <c:pt idx="200">
                  <c:v>1.2399256044637321</c:v>
                </c:pt>
                <c:pt idx="201">
                  <c:v>1.2461252324860508</c:v>
                </c:pt>
                <c:pt idx="202">
                  <c:v>1.2523248605083694</c:v>
                </c:pt>
                <c:pt idx="203">
                  <c:v>1.2585244885306881</c:v>
                </c:pt>
                <c:pt idx="204">
                  <c:v>1.2647241165530068</c:v>
                </c:pt>
                <c:pt idx="205">
                  <c:v>1.2709237445753254</c:v>
                </c:pt>
                <c:pt idx="206">
                  <c:v>1.2771233725976441</c:v>
                </c:pt>
                <c:pt idx="207">
                  <c:v>1.2833230006199627</c:v>
                </c:pt>
                <c:pt idx="208">
                  <c:v>1.2895226286422814</c:v>
                </c:pt>
                <c:pt idx="209">
                  <c:v>1.2957222566646001</c:v>
                </c:pt>
                <c:pt idx="210">
                  <c:v>1.3019218846869187</c:v>
                </c:pt>
                <c:pt idx="211">
                  <c:v>1.3081215127092374</c:v>
                </c:pt>
                <c:pt idx="212">
                  <c:v>1.314321140731556</c:v>
                </c:pt>
                <c:pt idx="213">
                  <c:v>1.3205207687538747</c:v>
                </c:pt>
                <c:pt idx="214">
                  <c:v>1.3267203967761934</c:v>
                </c:pt>
                <c:pt idx="215">
                  <c:v>1.332920024798512</c:v>
                </c:pt>
                <c:pt idx="216">
                  <c:v>1.3391196528208307</c:v>
                </c:pt>
                <c:pt idx="217">
                  <c:v>1.3453192808431493</c:v>
                </c:pt>
                <c:pt idx="218">
                  <c:v>1.351518908865468</c:v>
                </c:pt>
                <c:pt idx="219">
                  <c:v>1.3577185368877867</c:v>
                </c:pt>
                <c:pt idx="220">
                  <c:v>1.3639181649101053</c:v>
                </c:pt>
                <c:pt idx="221">
                  <c:v>1.370117792932424</c:v>
                </c:pt>
                <c:pt idx="222">
                  <c:v>1.3763174209547426</c:v>
                </c:pt>
                <c:pt idx="223">
                  <c:v>1.3825170489770613</c:v>
                </c:pt>
                <c:pt idx="224">
                  <c:v>1.38871667699938</c:v>
                </c:pt>
                <c:pt idx="225">
                  <c:v>1.3949163050216986</c:v>
                </c:pt>
                <c:pt idx="226">
                  <c:v>1.4011159330440173</c:v>
                </c:pt>
                <c:pt idx="227">
                  <c:v>1.4073155610663359</c:v>
                </c:pt>
                <c:pt idx="228">
                  <c:v>1.4135151890886546</c:v>
                </c:pt>
                <c:pt idx="229">
                  <c:v>1.4197148171109732</c:v>
                </c:pt>
                <c:pt idx="230">
                  <c:v>1.4259144451332919</c:v>
                </c:pt>
                <c:pt idx="231">
                  <c:v>1.4321140731556106</c:v>
                </c:pt>
                <c:pt idx="232">
                  <c:v>1.4383137011779292</c:v>
                </c:pt>
                <c:pt idx="233">
                  <c:v>1.4445133292002479</c:v>
                </c:pt>
                <c:pt idx="234">
                  <c:v>1.4507129572225665</c:v>
                </c:pt>
                <c:pt idx="235">
                  <c:v>1.4569125852448852</c:v>
                </c:pt>
                <c:pt idx="236">
                  <c:v>1.4631122132672039</c:v>
                </c:pt>
                <c:pt idx="237">
                  <c:v>1.4693118412895225</c:v>
                </c:pt>
                <c:pt idx="238">
                  <c:v>1.4755114693118412</c:v>
                </c:pt>
                <c:pt idx="239">
                  <c:v>1.4817110973341598</c:v>
                </c:pt>
                <c:pt idx="240">
                  <c:v>1.4879107253564785</c:v>
                </c:pt>
                <c:pt idx="241">
                  <c:v>1.4941103533787972</c:v>
                </c:pt>
                <c:pt idx="242">
                  <c:v>1.5003099814011158</c:v>
                </c:pt>
                <c:pt idx="243">
                  <c:v>1.5065096094234345</c:v>
                </c:pt>
                <c:pt idx="244">
                  <c:v>1.5127092374457531</c:v>
                </c:pt>
                <c:pt idx="245">
                  <c:v>1.5189088654680718</c:v>
                </c:pt>
                <c:pt idx="246">
                  <c:v>1.5251084934903905</c:v>
                </c:pt>
                <c:pt idx="247">
                  <c:v>1.5313081215127091</c:v>
                </c:pt>
                <c:pt idx="248">
                  <c:v>1.5375077495350278</c:v>
                </c:pt>
                <c:pt idx="249">
                  <c:v>1.5437073775573464</c:v>
                </c:pt>
                <c:pt idx="250">
                  <c:v>1.5499070055796651</c:v>
                </c:pt>
                <c:pt idx="251">
                  <c:v>1.5561066336019838</c:v>
                </c:pt>
                <c:pt idx="252">
                  <c:v>1.5623062616243024</c:v>
                </c:pt>
                <c:pt idx="253">
                  <c:v>1.5685058896466211</c:v>
                </c:pt>
                <c:pt idx="254">
                  <c:v>1.5747055176689397</c:v>
                </c:pt>
                <c:pt idx="255">
                  <c:v>1.5809051456912584</c:v>
                </c:pt>
                <c:pt idx="256">
                  <c:v>1.5871047737135771</c:v>
                </c:pt>
                <c:pt idx="257">
                  <c:v>1.5933044017358957</c:v>
                </c:pt>
                <c:pt idx="258">
                  <c:v>1.5995040297582144</c:v>
                </c:pt>
                <c:pt idx="259">
                  <c:v>1.605703657780533</c:v>
                </c:pt>
                <c:pt idx="260">
                  <c:v>1.6119032858028517</c:v>
                </c:pt>
                <c:pt idx="261">
                  <c:v>1.6181029138251704</c:v>
                </c:pt>
                <c:pt idx="262">
                  <c:v>1.624302541847489</c:v>
                </c:pt>
                <c:pt idx="263">
                  <c:v>1.6305021698698077</c:v>
                </c:pt>
                <c:pt idx="264">
                  <c:v>1.6367017978921263</c:v>
                </c:pt>
                <c:pt idx="265">
                  <c:v>1.642901425914445</c:v>
                </c:pt>
                <c:pt idx="266">
                  <c:v>1.6491010539367637</c:v>
                </c:pt>
                <c:pt idx="267">
                  <c:v>1.6553006819590823</c:v>
                </c:pt>
                <c:pt idx="268">
                  <c:v>1.661500309981401</c:v>
                </c:pt>
                <c:pt idx="269">
                  <c:v>1.6676999380037196</c:v>
                </c:pt>
                <c:pt idx="270">
                  <c:v>1.6738995660260383</c:v>
                </c:pt>
                <c:pt idx="271">
                  <c:v>1.6800991940483569</c:v>
                </c:pt>
                <c:pt idx="272">
                  <c:v>1.6862988220706756</c:v>
                </c:pt>
                <c:pt idx="273">
                  <c:v>1.6924984500929943</c:v>
                </c:pt>
                <c:pt idx="274">
                  <c:v>1.6986980781153129</c:v>
                </c:pt>
                <c:pt idx="275">
                  <c:v>1.7048977061376316</c:v>
                </c:pt>
                <c:pt idx="276">
                  <c:v>1.7110973341599502</c:v>
                </c:pt>
                <c:pt idx="277">
                  <c:v>1.7172969621822689</c:v>
                </c:pt>
                <c:pt idx="278">
                  <c:v>1.7234965902045876</c:v>
                </c:pt>
                <c:pt idx="279">
                  <c:v>1.7296962182269062</c:v>
                </c:pt>
                <c:pt idx="280">
                  <c:v>1.7358958462492249</c:v>
                </c:pt>
                <c:pt idx="281">
                  <c:v>1.7420954742715435</c:v>
                </c:pt>
                <c:pt idx="282">
                  <c:v>1.7482951022938622</c:v>
                </c:pt>
                <c:pt idx="283">
                  <c:v>1.7544947303161809</c:v>
                </c:pt>
                <c:pt idx="284">
                  <c:v>1.7606943583384995</c:v>
                </c:pt>
                <c:pt idx="285">
                  <c:v>1.7668939863608182</c:v>
                </c:pt>
                <c:pt idx="286">
                  <c:v>1.7730936143831368</c:v>
                </c:pt>
                <c:pt idx="287">
                  <c:v>1.7792932424054555</c:v>
                </c:pt>
                <c:pt idx="288">
                  <c:v>1.7854928704277742</c:v>
                </c:pt>
                <c:pt idx="289">
                  <c:v>1.7916924984500928</c:v>
                </c:pt>
                <c:pt idx="290">
                  <c:v>1.7978921264724115</c:v>
                </c:pt>
                <c:pt idx="291">
                  <c:v>1.8040917544947301</c:v>
                </c:pt>
                <c:pt idx="292">
                  <c:v>1.8102913825170488</c:v>
                </c:pt>
                <c:pt idx="293">
                  <c:v>1.8164910105393675</c:v>
                </c:pt>
                <c:pt idx="294">
                  <c:v>1.8226906385616861</c:v>
                </c:pt>
                <c:pt idx="295">
                  <c:v>1.8288902665840048</c:v>
                </c:pt>
                <c:pt idx="296">
                  <c:v>1.8350898946063234</c:v>
                </c:pt>
                <c:pt idx="297">
                  <c:v>1.8412895226286421</c:v>
                </c:pt>
                <c:pt idx="298">
                  <c:v>1.8474891506509608</c:v>
                </c:pt>
                <c:pt idx="299">
                  <c:v>1.8536887786732794</c:v>
                </c:pt>
                <c:pt idx="300">
                  <c:v>1.8598884066955981</c:v>
                </c:pt>
                <c:pt idx="301">
                  <c:v>1.8660880347179167</c:v>
                </c:pt>
                <c:pt idx="302">
                  <c:v>1.8722876627402354</c:v>
                </c:pt>
                <c:pt idx="303">
                  <c:v>1.8784872907625541</c:v>
                </c:pt>
                <c:pt idx="304">
                  <c:v>1.8846869187848727</c:v>
                </c:pt>
                <c:pt idx="305">
                  <c:v>1.8908865468071914</c:v>
                </c:pt>
                <c:pt idx="306">
                  <c:v>1.89708617482951</c:v>
                </c:pt>
                <c:pt idx="307">
                  <c:v>1.9032858028518287</c:v>
                </c:pt>
                <c:pt idx="308">
                  <c:v>1.9094854308741473</c:v>
                </c:pt>
                <c:pt idx="309">
                  <c:v>1.915685058896466</c:v>
                </c:pt>
                <c:pt idx="310">
                  <c:v>1.9218846869187847</c:v>
                </c:pt>
                <c:pt idx="311">
                  <c:v>1.9280843149411033</c:v>
                </c:pt>
                <c:pt idx="312">
                  <c:v>1.934283942963422</c:v>
                </c:pt>
                <c:pt idx="313">
                  <c:v>1.9404835709857406</c:v>
                </c:pt>
                <c:pt idx="314">
                  <c:v>1.9466831990080593</c:v>
                </c:pt>
                <c:pt idx="315">
                  <c:v>1.952882827030378</c:v>
                </c:pt>
                <c:pt idx="316">
                  <c:v>1.9590824550526966</c:v>
                </c:pt>
                <c:pt idx="317">
                  <c:v>1.9652820830750153</c:v>
                </c:pt>
                <c:pt idx="318">
                  <c:v>1.9714817110973339</c:v>
                </c:pt>
                <c:pt idx="319">
                  <c:v>1.9776813391196526</c:v>
                </c:pt>
                <c:pt idx="320">
                  <c:v>1.9838809671419713</c:v>
                </c:pt>
                <c:pt idx="321">
                  <c:v>1.9900805951642899</c:v>
                </c:pt>
                <c:pt idx="322">
                  <c:v>1.9962802231866086</c:v>
                </c:pt>
                <c:pt idx="323">
                  <c:v>2.0024798512089275</c:v>
                </c:pt>
                <c:pt idx="324">
                  <c:v>2.0086794792312461</c:v>
                </c:pt>
                <c:pt idx="325">
                  <c:v>2.0148791072535648</c:v>
                </c:pt>
                <c:pt idx="326">
                  <c:v>2.0210787352758834</c:v>
                </c:pt>
                <c:pt idx="327">
                  <c:v>2.0272783632982021</c:v>
                </c:pt>
                <c:pt idx="328">
                  <c:v>2.0334779913205208</c:v>
                </c:pt>
                <c:pt idx="329">
                  <c:v>2.0396776193428394</c:v>
                </c:pt>
                <c:pt idx="330">
                  <c:v>2.0458772473651581</c:v>
                </c:pt>
                <c:pt idx="331">
                  <c:v>2.0520768753874767</c:v>
                </c:pt>
                <c:pt idx="332">
                  <c:v>2.0582765034097954</c:v>
                </c:pt>
                <c:pt idx="333">
                  <c:v>2.0644761314321141</c:v>
                </c:pt>
                <c:pt idx="334">
                  <c:v>2.0706757594544327</c:v>
                </c:pt>
                <c:pt idx="335">
                  <c:v>2.0768753874767514</c:v>
                </c:pt>
                <c:pt idx="336">
                  <c:v>2.08307501549907</c:v>
                </c:pt>
                <c:pt idx="337">
                  <c:v>2.0892746435213887</c:v>
                </c:pt>
                <c:pt idx="338">
                  <c:v>2.0954742715437074</c:v>
                </c:pt>
                <c:pt idx="339">
                  <c:v>2.101673899566026</c:v>
                </c:pt>
                <c:pt idx="340">
                  <c:v>2.1078735275883447</c:v>
                </c:pt>
                <c:pt idx="341">
                  <c:v>2.1140731556106633</c:v>
                </c:pt>
                <c:pt idx="342">
                  <c:v>2.120272783632982</c:v>
                </c:pt>
                <c:pt idx="343">
                  <c:v>2.1264724116553007</c:v>
                </c:pt>
                <c:pt idx="344">
                  <c:v>2.1326720396776193</c:v>
                </c:pt>
                <c:pt idx="345">
                  <c:v>2.138871667699938</c:v>
                </c:pt>
                <c:pt idx="346">
                  <c:v>2.1450712957222566</c:v>
                </c:pt>
                <c:pt idx="347">
                  <c:v>2.1512709237445753</c:v>
                </c:pt>
                <c:pt idx="348">
                  <c:v>2.157470551766894</c:v>
                </c:pt>
                <c:pt idx="349">
                  <c:v>2.1636701797892126</c:v>
                </c:pt>
                <c:pt idx="350">
                  <c:v>2.1698698078115313</c:v>
                </c:pt>
                <c:pt idx="351">
                  <c:v>2.1760694358338499</c:v>
                </c:pt>
                <c:pt idx="352">
                  <c:v>2.1822690638561686</c:v>
                </c:pt>
                <c:pt idx="353">
                  <c:v>2.1884686918784872</c:v>
                </c:pt>
                <c:pt idx="354">
                  <c:v>2.1946683199008059</c:v>
                </c:pt>
                <c:pt idx="355">
                  <c:v>2.2008679479231246</c:v>
                </c:pt>
                <c:pt idx="356">
                  <c:v>2.2070675759454432</c:v>
                </c:pt>
                <c:pt idx="357">
                  <c:v>2.2132672039677619</c:v>
                </c:pt>
                <c:pt idx="358">
                  <c:v>2.2194668319900805</c:v>
                </c:pt>
                <c:pt idx="359">
                  <c:v>2.2256664600123992</c:v>
                </c:pt>
                <c:pt idx="360">
                  <c:v>2.2318660880347179</c:v>
                </c:pt>
                <c:pt idx="361">
                  <c:v>2.2380657160570365</c:v>
                </c:pt>
                <c:pt idx="362">
                  <c:v>2.2442653440793552</c:v>
                </c:pt>
                <c:pt idx="363">
                  <c:v>2.2504649721016738</c:v>
                </c:pt>
                <c:pt idx="364">
                  <c:v>2.2566646001239925</c:v>
                </c:pt>
                <c:pt idx="365">
                  <c:v>2.2628642281463112</c:v>
                </c:pt>
                <c:pt idx="366">
                  <c:v>2.2690638561686298</c:v>
                </c:pt>
                <c:pt idx="367">
                  <c:v>2.2752634841909485</c:v>
                </c:pt>
                <c:pt idx="368">
                  <c:v>2.2814631122132671</c:v>
                </c:pt>
                <c:pt idx="369">
                  <c:v>2.2876627402355858</c:v>
                </c:pt>
                <c:pt idx="370">
                  <c:v>2.2938623682579045</c:v>
                </c:pt>
                <c:pt idx="371">
                  <c:v>2.3000619962802231</c:v>
                </c:pt>
                <c:pt idx="372">
                  <c:v>2.3062616243025418</c:v>
                </c:pt>
                <c:pt idx="373">
                  <c:v>2.3124612523248604</c:v>
                </c:pt>
                <c:pt idx="374">
                  <c:v>2.3186608803471791</c:v>
                </c:pt>
                <c:pt idx="375">
                  <c:v>2.3248605083694978</c:v>
                </c:pt>
                <c:pt idx="376">
                  <c:v>2.3310601363918164</c:v>
                </c:pt>
                <c:pt idx="377">
                  <c:v>2.3372597644141351</c:v>
                </c:pt>
                <c:pt idx="378">
                  <c:v>2.3434593924364537</c:v>
                </c:pt>
                <c:pt idx="379">
                  <c:v>2.3496590204587724</c:v>
                </c:pt>
                <c:pt idx="380">
                  <c:v>2.3558586484810911</c:v>
                </c:pt>
                <c:pt idx="381">
                  <c:v>2.3620582765034097</c:v>
                </c:pt>
                <c:pt idx="382">
                  <c:v>2.3682579045257284</c:v>
                </c:pt>
                <c:pt idx="383">
                  <c:v>2.374457532548047</c:v>
                </c:pt>
                <c:pt idx="384">
                  <c:v>2.3806571605703657</c:v>
                </c:pt>
                <c:pt idx="385">
                  <c:v>2.3868567885926844</c:v>
                </c:pt>
                <c:pt idx="386">
                  <c:v>2.393056416615003</c:v>
                </c:pt>
                <c:pt idx="387">
                  <c:v>2.3992560446373217</c:v>
                </c:pt>
                <c:pt idx="388">
                  <c:v>2.4054556726596403</c:v>
                </c:pt>
                <c:pt idx="389">
                  <c:v>2.411655300681959</c:v>
                </c:pt>
                <c:pt idx="390">
                  <c:v>2.4178549287042777</c:v>
                </c:pt>
                <c:pt idx="391">
                  <c:v>2.4240545567265963</c:v>
                </c:pt>
                <c:pt idx="392">
                  <c:v>2.430254184748915</c:v>
                </c:pt>
                <c:pt idx="393">
                  <c:v>2.4364538127712336</c:v>
                </c:pt>
                <c:pt idx="394">
                  <c:v>2.4426534407935523</c:v>
                </c:pt>
                <c:pt idx="395">
                  <c:v>2.4488530688158709</c:v>
                </c:pt>
                <c:pt idx="396">
                  <c:v>2.4550526968381896</c:v>
                </c:pt>
                <c:pt idx="397">
                  <c:v>2.4612523248605083</c:v>
                </c:pt>
                <c:pt idx="398">
                  <c:v>2.4674519528828269</c:v>
                </c:pt>
                <c:pt idx="399">
                  <c:v>2.4736515809051456</c:v>
                </c:pt>
                <c:pt idx="400">
                  <c:v>2.4798512089274642</c:v>
                </c:pt>
                <c:pt idx="401">
                  <c:v>2.4860508369497829</c:v>
                </c:pt>
                <c:pt idx="402">
                  <c:v>2.4922504649721016</c:v>
                </c:pt>
                <c:pt idx="403">
                  <c:v>2.4984500929944202</c:v>
                </c:pt>
                <c:pt idx="404">
                  <c:v>2.5046497210167389</c:v>
                </c:pt>
                <c:pt idx="405">
                  <c:v>2.5108493490390575</c:v>
                </c:pt>
                <c:pt idx="406">
                  <c:v>2.5170489770613762</c:v>
                </c:pt>
                <c:pt idx="407">
                  <c:v>2.5232486050836949</c:v>
                </c:pt>
                <c:pt idx="408">
                  <c:v>2.5294482331060135</c:v>
                </c:pt>
                <c:pt idx="409">
                  <c:v>2.5356478611283322</c:v>
                </c:pt>
                <c:pt idx="410">
                  <c:v>2.5418474891506508</c:v>
                </c:pt>
                <c:pt idx="411">
                  <c:v>2.5480471171729695</c:v>
                </c:pt>
                <c:pt idx="412">
                  <c:v>2.5542467451952882</c:v>
                </c:pt>
                <c:pt idx="413">
                  <c:v>2.5604463732176068</c:v>
                </c:pt>
                <c:pt idx="414">
                  <c:v>2.5666460012399255</c:v>
                </c:pt>
                <c:pt idx="415">
                  <c:v>2.5728456292622441</c:v>
                </c:pt>
                <c:pt idx="416">
                  <c:v>2.5790452572845628</c:v>
                </c:pt>
                <c:pt idx="417">
                  <c:v>2.5852448853068815</c:v>
                </c:pt>
                <c:pt idx="418">
                  <c:v>2.5914445133292001</c:v>
                </c:pt>
                <c:pt idx="419">
                  <c:v>2.5976441413515188</c:v>
                </c:pt>
                <c:pt idx="420">
                  <c:v>2.6038437693738374</c:v>
                </c:pt>
                <c:pt idx="421">
                  <c:v>2.6100433973961561</c:v>
                </c:pt>
                <c:pt idx="422">
                  <c:v>2.6162430254184748</c:v>
                </c:pt>
                <c:pt idx="423">
                  <c:v>2.6224426534407934</c:v>
                </c:pt>
                <c:pt idx="424">
                  <c:v>2.6286422814631121</c:v>
                </c:pt>
                <c:pt idx="425">
                  <c:v>2.6348419094854307</c:v>
                </c:pt>
                <c:pt idx="426">
                  <c:v>2.6410415375077494</c:v>
                </c:pt>
                <c:pt idx="427">
                  <c:v>2.6472411655300681</c:v>
                </c:pt>
                <c:pt idx="428">
                  <c:v>2.6534407935523867</c:v>
                </c:pt>
                <c:pt idx="429">
                  <c:v>2.6596404215747054</c:v>
                </c:pt>
                <c:pt idx="430">
                  <c:v>2.665840049597024</c:v>
                </c:pt>
                <c:pt idx="431">
                  <c:v>2.6720396776193427</c:v>
                </c:pt>
                <c:pt idx="432">
                  <c:v>2.6782393056416613</c:v>
                </c:pt>
                <c:pt idx="433">
                  <c:v>2.68443893366398</c:v>
                </c:pt>
                <c:pt idx="434">
                  <c:v>2.6906385616862987</c:v>
                </c:pt>
                <c:pt idx="435">
                  <c:v>2.6968381897086173</c:v>
                </c:pt>
                <c:pt idx="436">
                  <c:v>2.703037817730936</c:v>
                </c:pt>
                <c:pt idx="437">
                  <c:v>2.7092374457532546</c:v>
                </c:pt>
                <c:pt idx="438">
                  <c:v>2.7154370737755733</c:v>
                </c:pt>
                <c:pt idx="439">
                  <c:v>2.721636701797892</c:v>
                </c:pt>
                <c:pt idx="440">
                  <c:v>2.7278363298202106</c:v>
                </c:pt>
                <c:pt idx="441">
                  <c:v>2.7340359578425293</c:v>
                </c:pt>
                <c:pt idx="442">
                  <c:v>2.7402355858648479</c:v>
                </c:pt>
                <c:pt idx="443">
                  <c:v>2.7464352138871666</c:v>
                </c:pt>
                <c:pt idx="444">
                  <c:v>2.7526348419094853</c:v>
                </c:pt>
                <c:pt idx="445">
                  <c:v>2.7588344699318039</c:v>
                </c:pt>
                <c:pt idx="446">
                  <c:v>2.7650340979541226</c:v>
                </c:pt>
                <c:pt idx="447">
                  <c:v>2.7712337259764412</c:v>
                </c:pt>
                <c:pt idx="448">
                  <c:v>2.7774333539987599</c:v>
                </c:pt>
                <c:pt idx="449">
                  <c:v>2.7836329820210786</c:v>
                </c:pt>
                <c:pt idx="450">
                  <c:v>2.7898326100433972</c:v>
                </c:pt>
                <c:pt idx="451">
                  <c:v>2.7960322380657159</c:v>
                </c:pt>
                <c:pt idx="452">
                  <c:v>2.8022318660880345</c:v>
                </c:pt>
                <c:pt idx="453">
                  <c:v>2.8084314941103532</c:v>
                </c:pt>
                <c:pt idx="454">
                  <c:v>2.8146311221326719</c:v>
                </c:pt>
                <c:pt idx="455">
                  <c:v>2.8208307501549905</c:v>
                </c:pt>
                <c:pt idx="456">
                  <c:v>2.8270303781773092</c:v>
                </c:pt>
                <c:pt idx="457">
                  <c:v>2.8332300061996278</c:v>
                </c:pt>
                <c:pt idx="458">
                  <c:v>2.8394296342219465</c:v>
                </c:pt>
                <c:pt idx="459">
                  <c:v>2.8456292622442652</c:v>
                </c:pt>
                <c:pt idx="460">
                  <c:v>2.8518288902665838</c:v>
                </c:pt>
                <c:pt idx="461">
                  <c:v>2.8580285182889025</c:v>
                </c:pt>
                <c:pt idx="462">
                  <c:v>2.8642281463112211</c:v>
                </c:pt>
                <c:pt idx="463">
                  <c:v>2.8704277743335398</c:v>
                </c:pt>
                <c:pt idx="464">
                  <c:v>2.8766274023558585</c:v>
                </c:pt>
                <c:pt idx="465">
                  <c:v>2.8828270303781771</c:v>
                </c:pt>
                <c:pt idx="466">
                  <c:v>2.8890266584004958</c:v>
                </c:pt>
                <c:pt idx="467">
                  <c:v>2.8952262864228144</c:v>
                </c:pt>
                <c:pt idx="468">
                  <c:v>2.9014259144451331</c:v>
                </c:pt>
                <c:pt idx="469">
                  <c:v>2.9076255424674518</c:v>
                </c:pt>
                <c:pt idx="470">
                  <c:v>2.9138251704897704</c:v>
                </c:pt>
                <c:pt idx="471">
                  <c:v>2.9200247985120891</c:v>
                </c:pt>
                <c:pt idx="472">
                  <c:v>2.9262244265344077</c:v>
                </c:pt>
                <c:pt idx="473">
                  <c:v>2.9324240545567264</c:v>
                </c:pt>
                <c:pt idx="474">
                  <c:v>2.938623682579045</c:v>
                </c:pt>
                <c:pt idx="475">
                  <c:v>2.9448233106013637</c:v>
                </c:pt>
                <c:pt idx="476">
                  <c:v>2.9510229386236824</c:v>
                </c:pt>
                <c:pt idx="477">
                  <c:v>2.957222566646001</c:v>
                </c:pt>
                <c:pt idx="478">
                  <c:v>2.9634221946683197</c:v>
                </c:pt>
                <c:pt idx="479">
                  <c:v>2.9696218226906383</c:v>
                </c:pt>
                <c:pt idx="480">
                  <c:v>2.975821450712957</c:v>
                </c:pt>
                <c:pt idx="481">
                  <c:v>2.9820210787352757</c:v>
                </c:pt>
                <c:pt idx="482">
                  <c:v>2.9882207067575943</c:v>
                </c:pt>
                <c:pt idx="483">
                  <c:v>2.994420334779913</c:v>
                </c:pt>
                <c:pt idx="484">
                  <c:v>3.0006199628022316</c:v>
                </c:pt>
                <c:pt idx="485">
                  <c:v>3.0068195908245503</c:v>
                </c:pt>
                <c:pt idx="486">
                  <c:v>3.013019218846869</c:v>
                </c:pt>
                <c:pt idx="487">
                  <c:v>3.0192188468691876</c:v>
                </c:pt>
                <c:pt idx="488">
                  <c:v>3.0254184748915063</c:v>
                </c:pt>
                <c:pt idx="489">
                  <c:v>3.0316181029138249</c:v>
                </c:pt>
                <c:pt idx="490">
                  <c:v>3.0378177309361436</c:v>
                </c:pt>
                <c:pt idx="491">
                  <c:v>3.0440173589584623</c:v>
                </c:pt>
                <c:pt idx="492">
                  <c:v>3.0502169869807809</c:v>
                </c:pt>
                <c:pt idx="493">
                  <c:v>3.0564166150030996</c:v>
                </c:pt>
                <c:pt idx="494">
                  <c:v>3.0626162430254182</c:v>
                </c:pt>
                <c:pt idx="495">
                  <c:v>3.0688158710477369</c:v>
                </c:pt>
                <c:pt idx="496">
                  <c:v>3.0750154990700556</c:v>
                </c:pt>
                <c:pt idx="497">
                  <c:v>3.0812151270923742</c:v>
                </c:pt>
                <c:pt idx="498">
                  <c:v>3.0874147551146929</c:v>
                </c:pt>
                <c:pt idx="499">
                  <c:v>3.0936143831370115</c:v>
                </c:pt>
                <c:pt idx="500">
                  <c:v>3.0998140111593302</c:v>
                </c:pt>
                <c:pt idx="501">
                  <c:v>3.1060136391816489</c:v>
                </c:pt>
                <c:pt idx="502">
                  <c:v>3.1122132672039675</c:v>
                </c:pt>
                <c:pt idx="503">
                  <c:v>3.1184128952262862</c:v>
                </c:pt>
                <c:pt idx="504">
                  <c:v>3.1246125232486048</c:v>
                </c:pt>
                <c:pt idx="505">
                  <c:v>3.1308121512709235</c:v>
                </c:pt>
                <c:pt idx="506">
                  <c:v>3.1370117792932422</c:v>
                </c:pt>
                <c:pt idx="507">
                  <c:v>3.1432114073155608</c:v>
                </c:pt>
                <c:pt idx="508">
                  <c:v>3.1494110353378795</c:v>
                </c:pt>
                <c:pt idx="509">
                  <c:v>3.1556106633601981</c:v>
                </c:pt>
                <c:pt idx="510">
                  <c:v>3.1618102913825168</c:v>
                </c:pt>
                <c:pt idx="511">
                  <c:v>3.1680099194048355</c:v>
                </c:pt>
                <c:pt idx="512">
                  <c:v>3.1742095474271541</c:v>
                </c:pt>
                <c:pt idx="513">
                  <c:v>3.1804091754494728</c:v>
                </c:pt>
                <c:pt idx="514">
                  <c:v>3.1866088034717914</c:v>
                </c:pt>
                <c:pt idx="515">
                  <c:v>3.1928084314941101</c:v>
                </c:pt>
                <c:pt idx="516">
                  <c:v>3.1990080595164287</c:v>
                </c:pt>
                <c:pt idx="517">
                  <c:v>3.2052076875387474</c:v>
                </c:pt>
                <c:pt idx="518">
                  <c:v>3.2114073155610661</c:v>
                </c:pt>
                <c:pt idx="519">
                  <c:v>3.2176069435833847</c:v>
                </c:pt>
                <c:pt idx="520">
                  <c:v>3.2238065716057034</c:v>
                </c:pt>
                <c:pt idx="521">
                  <c:v>3.230006199628022</c:v>
                </c:pt>
                <c:pt idx="522">
                  <c:v>3.2362058276503407</c:v>
                </c:pt>
                <c:pt idx="523">
                  <c:v>3.2424054556726594</c:v>
                </c:pt>
                <c:pt idx="524">
                  <c:v>3.248605083694978</c:v>
                </c:pt>
                <c:pt idx="525">
                  <c:v>3.2548047117172967</c:v>
                </c:pt>
                <c:pt idx="526">
                  <c:v>3.2610043397396153</c:v>
                </c:pt>
                <c:pt idx="527">
                  <c:v>3.267203967761934</c:v>
                </c:pt>
                <c:pt idx="528">
                  <c:v>3.2734035957842527</c:v>
                </c:pt>
                <c:pt idx="529">
                  <c:v>3.2796032238065713</c:v>
                </c:pt>
                <c:pt idx="530">
                  <c:v>3.28580285182889</c:v>
                </c:pt>
                <c:pt idx="531">
                  <c:v>3.2920024798512086</c:v>
                </c:pt>
                <c:pt idx="532">
                  <c:v>3.2982021078735273</c:v>
                </c:pt>
                <c:pt idx="533">
                  <c:v>3.304401735895846</c:v>
                </c:pt>
                <c:pt idx="534">
                  <c:v>3.3106013639181646</c:v>
                </c:pt>
                <c:pt idx="535">
                  <c:v>3.3168009919404833</c:v>
                </c:pt>
                <c:pt idx="536">
                  <c:v>3.3230006199628019</c:v>
                </c:pt>
                <c:pt idx="537">
                  <c:v>3.3292002479851206</c:v>
                </c:pt>
                <c:pt idx="538">
                  <c:v>3.3353998760074393</c:v>
                </c:pt>
                <c:pt idx="539">
                  <c:v>3.3415995040297579</c:v>
                </c:pt>
                <c:pt idx="540">
                  <c:v>3.3477991320520766</c:v>
                </c:pt>
                <c:pt idx="541">
                  <c:v>3.3539987600743952</c:v>
                </c:pt>
                <c:pt idx="542">
                  <c:v>3.3601983880967139</c:v>
                </c:pt>
                <c:pt idx="543">
                  <c:v>3.3663980161190326</c:v>
                </c:pt>
                <c:pt idx="544">
                  <c:v>3.3725976441413512</c:v>
                </c:pt>
                <c:pt idx="545">
                  <c:v>3.3787972721636699</c:v>
                </c:pt>
                <c:pt idx="546">
                  <c:v>3.3849969001859885</c:v>
                </c:pt>
                <c:pt idx="547">
                  <c:v>3.3911965282083072</c:v>
                </c:pt>
                <c:pt idx="548">
                  <c:v>3.3973961562306259</c:v>
                </c:pt>
                <c:pt idx="549">
                  <c:v>3.4035957842529445</c:v>
                </c:pt>
                <c:pt idx="550">
                  <c:v>3.4097954122752632</c:v>
                </c:pt>
                <c:pt idx="551">
                  <c:v>3.4159950402975818</c:v>
                </c:pt>
                <c:pt idx="552">
                  <c:v>3.4221946683199005</c:v>
                </c:pt>
                <c:pt idx="553">
                  <c:v>3.4283942963422191</c:v>
                </c:pt>
                <c:pt idx="554">
                  <c:v>3.4345939243645378</c:v>
                </c:pt>
                <c:pt idx="555">
                  <c:v>3.4407935523868565</c:v>
                </c:pt>
                <c:pt idx="556">
                  <c:v>3.4469931804091751</c:v>
                </c:pt>
                <c:pt idx="557">
                  <c:v>3.4531928084314938</c:v>
                </c:pt>
                <c:pt idx="558">
                  <c:v>3.4593924364538124</c:v>
                </c:pt>
                <c:pt idx="559">
                  <c:v>3.4655920644761311</c:v>
                </c:pt>
                <c:pt idx="560">
                  <c:v>3.4717916924984498</c:v>
                </c:pt>
              </c:numCache>
            </c:numRef>
          </c:xVal>
          <c:yVal>
            <c:numRef>
              <c:f>'F (N)'!$E$2:$E$666</c:f>
              <c:numCache>
                <c:formatCode>General</c:formatCode>
                <c:ptCount val="665"/>
                <c:pt idx="0">
                  <c:v>-375.85199999999998</c:v>
                </c:pt>
                <c:pt idx="1">
                  <c:v>12.256</c:v>
                </c:pt>
                <c:pt idx="2">
                  <c:v>30.055000000000007</c:v>
                </c:pt>
                <c:pt idx="3">
                  <c:v>20.890000000000015</c:v>
                </c:pt>
                <c:pt idx="4">
                  <c:v>-5.7839999999999918</c:v>
                </c:pt>
                <c:pt idx="5">
                  <c:v>-15.662000000000006</c:v>
                </c:pt>
                <c:pt idx="6">
                  <c:v>2.4950000000000045</c:v>
                </c:pt>
                <c:pt idx="7">
                  <c:v>10.067000000000007</c:v>
                </c:pt>
                <c:pt idx="8">
                  <c:v>13.399000000000015</c:v>
                </c:pt>
                <c:pt idx="9">
                  <c:v>14.814000000000007</c:v>
                </c:pt>
                <c:pt idx="10">
                  <c:v>11.2637</c:v>
                </c:pt>
                <c:pt idx="11">
                  <c:v>1.6949000000000041</c:v>
                </c:pt>
                <c:pt idx="12">
                  <c:v>-1.0172000000000025</c:v>
                </c:pt>
                <c:pt idx="13">
                  <c:v>2.4078000000000017</c:v>
                </c:pt>
                <c:pt idx="14">
                  <c:v>4.1418999999999997</c:v>
                </c:pt>
                <c:pt idx="15">
                  <c:v>1.8711999999999982</c:v>
                </c:pt>
                <c:pt idx="16">
                  <c:v>-1.1257000000000001</c:v>
                </c:pt>
                <c:pt idx="17">
                  <c:v>-0.84814999999999996</c:v>
                </c:pt>
                <c:pt idx="18">
                  <c:v>5.4048599999999993</c:v>
                </c:pt>
                <c:pt idx="19">
                  <c:v>11.154554000000001</c:v>
                </c:pt>
                <c:pt idx="20">
                  <c:v>9.386099999999999</c:v>
                </c:pt>
                <c:pt idx="21">
                  <c:v>-0.10599999999999454</c:v>
                </c:pt>
                <c:pt idx="22">
                  <c:v>-11.522200000000005</c:v>
                </c:pt>
                <c:pt idx="23">
                  <c:v>-16.933599999999998</c:v>
                </c:pt>
                <c:pt idx="24">
                  <c:v>-12.610199999999992</c:v>
                </c:pt>
                <c:pt idx="25">
                  <c:v>-4.0845000000000056</c:v>
                </c:pt>
                <c:pt idx="26">
                  <c:v>3.4917999999999978</c:v>
                </c:pt>
                <c:pt idx="27">
                  <c:v>5.918600000000005</c:v>
                </c:pt>
                <c:pt idx="28">
                  <c:v>1.8333000000000013</c:v>
                </c:pt>
                <c:pt idx="29">
                  <c:v>-3.9144000000000005</c:v>
                </c:pt>
                <c:pt idx="30">
                  <c:v>-3.9871999999999979</c:v>
                </c:pt>
                <c:pt idx="31">
                  <c:v>1.3343999999999987</c:v>
                </c:pt>
                <c:pt idx="32">
                  <c:v>6.2764000000000006</c:v>
                </c:pt>
                <c:pt idx="33">
                  <c:v>7.3592000000000004</c:v>
                </c:pt>
                <c:pt idx="34">
                  <c:v>5.2363</c:v>
                </c:pt>
                <c:pt idx="35">
                  <c:v>1.60337</c:v>
                </c:pt>
                <c:pt idx="36">
                  <c:v>-1.1688799999999999</c:v>
                </c:pt>
                <c:pt idx="37">
                  <c:v>0.28914899999999999</c:v>
                </c:pt>
                <c:pt idx="38">
                  <c:v>3.3358730000000003</c:v>
                </c:pt>
                <c:pt idx="39">
                  <c:v>1.8491600000000004</c:v>
                </c:pt>
                <c:pt idx="40">
                  <c:v>-2.8166000000000011</c:v>
                </c:pt>
                <c:pt idx="41">
                  <c:v>-0.71329999999999671</c:v>
                </c:pt>
                <c:pt idx="42">
                  <c:v>8.098399999999998</c:v>
                </c:pt>
                <c:pt idx="43">
                  <c:v>8.3319999999999972</c:v>
                </c:pt>
                <c:pt idx="44">
                  <c:v>7.2280000000000015</c:v>
                </c:pt>
                <c:pt idx="45">
                  <c:v>5.9982000000000006</c:v>
                </c:pt>
                <c:pt idx="46">
                  <c:v>1.995000000000001</c:v>
                </c:pt>
                <c:pt idx="47">
                  <c:v>0.87539999999999907</c:v>
                </c:pt>
                <c:pt idx="48">
                  <c:v>0.89860000000000184</c:v>
                </c:pt>
                <c:pt idx="49">
                  <c:v>2.4509000000000007</c:v>
                </c:pt>
                <c:pt idx="50">
                  <c:v>0.78519999999999968</c:v>
                </c:pt>
                <c:pt idx="51">
                  <c:v>-0.91181000000000001</c:v>
                </c:pt>
                <c:pt idx="52">
                  <c:v>0.3874200000000001</c:v>
                </c:pt>
                <c:pt idx="53">
                  <c:v>2.0412920000000003</c:v>
                </c:pt>
                <c:pt idx="54">
                  <c:v>3.4050799999999999</c:v>
                </c:pt>
                <c:pt idx="55">
                  <c:v>2.858698</c:v>
                </c:pt>
                <c:pt idx="56">
                  <c:v>-0.95689000000000002</c:v>
                </c:pt>
                <c:pt idx="57">
                  <c:v>-3.0658800000000004</c:v>
                </c:pt>
                <c:pt idx="58">
                  <c:v>0.56601999999999997</c:v>
                </c:pt>
                <c:pt idx="59">
                  <c:v>5.4716360000000002</c:v>
                </c:pt>
                <c:pt idx="60">
                  <c:v>4.5382100000000003</c:v>
                </c:pt>
                <c:pt idx="61">
                  <c:v>-5.9300000000002129E-3</c:v>
                </c:pt>
                <c:pt idx="62">
                  <c:v>-1.8265200000000004</c:v>
                </c:pt>
                <c:pt idx="63">
                  <c:v>-0.62752999999999926</c:v>
                </c:pt>
                <c:pt idx="64">
                  <c:v>0.72231999999999985</c:v>
                </c:pt>
                <c:pt idx="65">
                  <c:v>1.8062999999999998</c:v>
                </c:pt>
                <c:pt idx="66">
                  <c:v>2.9945872000000002</c:v>
                </c:pt>
                <c:pt idx="67">
                  <c:v>2.5294089999999998</c:v>
                </c:pt>
                <c:pt idx="68">
                  <c:v>1.6439572999999998</c:v>
                </c:pt>
                <c:pt idx="69">
                  <c:v>1.888649</c:v>
                </c:pt>
                <c:pt idx="70">
                  <c:v>1.9220190000000001</c:v>
                </c:pt>
                <c:pt idx="71">
                  <c:v>1.2551159999999999</c:v>
                </c:pt>
                <c:pt idx="72">
                  <c:v>1.18276</c:v>
                </c:pt>
                <c:pt idx="73">
                  <c:v>0.64003999999999994</c:v>
                </c:pt>
                <c:pt idx="74">
                  <c:v>-1.5813200000000007</c:v>
                </c:pt>
                <c:pt idx="75">
                  <c:v>-2.0286300000000006</c:v>
                </c:pt>
                <c:pt idx="76">
                  <c:v>1.65367</c:v>
                </c:pt>
                <c:pt idx="77">
                  <c:v>4.040127</c:v>
                </c:pt>
                <c:pt idx="78">
                  <c:v>2.12331</c:v>
                </c:pt>
                <c:pt idx="79">
                  <c:v>1.373926</c:v>
                </c:pt>
                <c:pt idx="80">
                  <c:v>2.0474740000000002</c:v>
                </c:pt>
                <c:pt idx="81">
                  <c:v>0.68220100000000006</c:v>
                </c:pt>
                <c:pt idx="82">
                  <c:v>1.3978999999999964E-2</c:v>
                </c:pt>
                <c:pt idx="83">
                  <c:v>1.7799369999999999</c:v>
                </c:pt>
                <c:pt idx="84">
                  <c:v>1.5030649999999999</c:v>
                </c:pt>
                <c:pt idx="85">
                  <c:v>-0.71735199999999999</c:v>
                </c:pt>
                <c:pt idx="86">
                  <c:v>-0.14122999999999997</c:v>
                </c:pt>
                <c:pt idx="87">
                  <c:v>1.8372200000000003</c:v>
                </c:pt>
                <c:pt idx="88">
                  <c:v>3.2428900000000009</c:v>
                </c:pt>
                <c:pt idx="89">
                  <c:v>4.2360199999999999</c:v>
                </c:pt>
                <c:pt idx="90">
                  <c:v>3.7771699999999999</c:v>
                </c:pt>
                <c:pt idx="91">
                  <c:v>3.2425200000000007</c:v>
                </c:pt>
                <c:pt idx="92">
                  <c:v>1.0618200000000009</c:v>
                </c:pt>
                <c:pt idx="93">
                  <c:v>0.10130999999999979</c:v>
                </c:pt>
                <c:pt idx="94">
                  <c:v>1.8864200000000011</c:v>
                </c:pt>
                <c:pt idx="95">
                  <c:v>0.17265999999999959</c:v>
                </c:pt>
                <c:pt idx="96">
                  <c:v>-0.7517100000000001</c:v>
                </c:pt>
                <c:pt idx="97">
                  <c:v>3.4613099999999992</c:v>
                </c:pt>
                <c:pt idx="98">
                  <c:v>4.42727</c:v>
                </c:pt>
                <c:pt idx="99">
                  <c:v>1.9455</c:v>
                </c:pt>
                <c:pt idx="100">
                  <c:v>1.4707800000000002</c:v>
                </c:pt>
                <c:pt idx="101">
                  <c:v>0.38088500000000003</c:v>
                </c:pt>
                <c:pt idx="102">
                  <c:v>-1.7937149999999999</c:v>
                </c:pt>
                <c:pt idx="103">
                  <c:v>-0.41138399999999997</c:v>
                </c:pt>
                <c:pt idx="104">
                  <c:v>3.4140800000000002</c:v>
                </c:pt>
                <c:pt idx="105">
                  <c:v>3.70322</c:v>
                </c:pt>
                <c:pt idx="106">
                  <c:v>0.16188999999999987</c:v>
                </c:pt>
                <c:pt idx="107">
                  <c:v>-1.4166799999999999</c:v>
                </c:pt>
                <c:pt idx="108">
                  <c:v>0.52695399999999992</c:v>
                </c:pt>
                <c:pt idx="109">
                  <c:v>2.4973380000000001</c:v>
                </c:pt>
                <c:pt idx="110">
                  <c:v>2.8447100000000001</c:v>
                </c:pt>
                <c:pt idx="111">
                  <c:v>2.3991350000000002</c:v>
                </c:pt>
                <c:pt idx="112">
                  <c:v>0.99944999999999995</c:v>
                </c:pt>
                <c:pt idx="113">
                  <c:v>-0.24928000000000017</c:v>
                </c:pt>
                <c:pt idx="114">
                  <c:v>0.20018000000000047</c:v>
                </c:pt>
                <c:pt idx="115">
                  <c:v>1.1530800000000001</c:v>
                </c:pt>
                <c:pt idx="116">
                  <c:v>1.1344600000000002</c:v>
                </c:pt>
                <c:pt idx="117">
                  <c:v>0.12639000000000022</c:v>
                </c:pt>
                <c:pt idx="118">
                  <c:v>0.31649000000000038</c:v>
                </c:pt>
                <c:pt idx="119">
                  <c:v>1.7999000000000005</c:v>
                </c:pt>
                <c:pt idx="120">
                  <c:v>2.3295699999999999</c:v>
                </c:pt>
                <c:pt idx="121">
                  <c:v>1.6219700000000001</c:v>
                </c:pt>
                <c:pt idx="122">
                  <c:v>0.56227999999999945</c:v>
                </c:pt>
                <c:pt idx="123">
                  <c:v>-1.0076099999999997</c:v>
                </c:pt>
                <c:pt idx="124">
                  <c:v>-2.0468199999999994</c:v>
                </c:pt>
                <c:pt idx="125">
                  <c:v>-0.76130999999999993</c:v>
                </c:pt>
                <c:pt idx="126">
                  <c:v>2.7582469999999999</c:v>
                </c:pt>
                <c:pt idx="127">
                  <c:v>4.3955800000000007</c:v>
                </c:pt>
                <c:pt idx="128">
                  <c:v>2.7546400000000002</c:v>
                </c:pt>
                <c:pt idx="129">
                  <c:v>0.71333399999999991</c:v>
                </c:pt>
                <c:pt idx="130">
                  <c:v>-0.34167200000000009</c:v>
                </c:pt>
                <c:pt idx="131">
                  <c:v>-1.41208</c:v>
                </c:pt>
                <c:pt idx="132">
                  <c:v>-1.2885199999999997</c:v>
                </c:pt>
                <c:pt idx="133">
                  <c:v>3.0446800000000014</c:v>
                </c:pt>
                <c:pt idx="134">
                  <c:v>8.5747000000000018</c:v>
                </c:pt>
                <c:pt idx="135">
                  <c:v>6.3877999999999986</c:v>
                </c:pt>
                <c:pt idx="136">
                  <c:v>-0.4341399999999993</c:v>
                </c:pt>
                <c:pt idx="137">
                  <c:v>-1.3420000000000005</c:v>
                </c:pt>
                <c:pt idx="138">
                  <c:v>1.0670700000000002</c:v>
                </c:pt>
                <c:pt idx="139">
                  <c:v>1.0927600000000002</c:v>
                </c:pt>
                <c:pt idx="140">
                  <c:v>0.23551000000000011</c:v>
                </c:pt>
                <c:pt idx="141">
                  <c:v>0.32232800000000006</c:v>
                </c:pt>
                <c:pt idx="142">
                  <c:v>1.3619289999999999</c:v>
                </c:pt>
                <c:pt idx="143">
                  <c:v>1.9089659999999999</c:v>
                </c:pt>
                <c:pt idx="144">
                  <c:v>1.225544</c:v>
                </c:pt>
                <c:pt idx="145">
                  <c:v>0.4775950000000001</c:v>
                </c:pt>
                <c:pt idx="146">
                  <c:v>1.1880999999999999</c:v>
                </c:pt>
                <c:pt idx="147">
                  <c:v>0.55820400000000003</c:v>
                </c:pt>
                <c:pt idx="148">
                  <c:v>-0.87530999999999981</c:v>
                </c:pt>
                <c:pt idx="149">
                  <c:v>1.03081</c:v>
                </c:pt>
                <c:pt idx="150">
                  <c:v>4.0343999999999998</c:v>
                </c:pt>
                <c:pt idx="151">
                  <c:v>2.9277799999999998</c:v>
                </c:pt>
                <c:pt idx="152">
                  <c:v>-2.7190000000000047E-2</c:v>
                </c:pt>
                <c:pt idx="153">
                  <c:v>-0.1069</c:v>
                </c:pt>
                <c:pt idx="154">
                  <c:v>0.97521000000000058</c:v>
                </c:pt>
                <c:pt idx="155">
                  <c:v>0.14071000000000033</c:v>
                </c:pt>
                <c:pt idx="156">
                  <c:v>-0.92557000000000045</c:v>
                </c:pt>
                <c:pt idx="157">
                  <c:v>-0.47942000000000018</c:v>
                </c:pt>
                <c:pt idx="158">
                  <c:v>0.74867000000000017</c:v>
                </c:pt>
                <c:pt idx="159">
                  <c:v>2.0756399999999999</c:v>
                </c:pt>
                <c:pt idx="160">
                  <c:v>2.4327299999999998</c:v>
                </c:pt>
                <c:pt idx="161">
                  <c:v>1.608508</c:v>
                </c:pt>
                <c:pt idx="162">
                  <c:v>0.77549089999999998</c:v>
                </c:pt>
                <c:pt idx="163">
                  <c:v>0.13049500000000003</c:v>
                </c:pt>
                <c:pt idx="164">
                  <c:v>0.36685099999999993</c:v>
                </c:pt>
                <c:pt idx="165">
                  <c:v>1.7340199999999997</c:v>
                </c:pt>
                <c:pt idx="166">
                  <c:v>3.9180099999999998</c:v>
                </c:pt>
                <c:pt idx="167">
                  <c:v>3.0496600000000003</c:v>
                </c:pt>
                <c:pt idx="168">
                  <c:v>-0.52640999999999982</c:v>
                </c:pt>
                <c:pt idx="169">
                  <c:v>-0.54339999999999966</c:v>
                </c:pt>
                <c:pt idx="170">
                  <c:v>2.8371999999999993</c:v>
                </c:pt>
                <c:pt idx="171">
                  <c:v>3.2045709999999996</c:v>
                </c:pt>
                <c:pt idx="172">
                  <c:v>0.729383</c:v>
                </c:pt>
                <c:pt idx="173">
                  <c:v>-1.2082079999999999</c:v>
                </c:pt>
                <c:pt idx="174">
                  <c:v>-2.1215679999999999</c:v>
                </c:pt>
                <c:pt idx="175">
                  <c:v>-6.3599999999999213E-3</c:v>
                </c:pt>
                <c:pt idx="176">
                  <c:v>5.0936599999999999</c:v>
                </c:pt>
                <c:pt idx="177">
                  <c:v>6.8112799999999991</c:v>
                </c:pt>
                <c:pt idx="178">
                  <c:v>3.4306400000000012</c:v>
                </c:pt>
                <c:pt idx="179">
                  <c:v>9.9680000000000213E-2</c:v>
                </c:pt>
                <c:pt idx="180">
                  <c:v>-1.3734000000000002</c:v>
                </c:pt>
                <c:pt idx="181">
                  <c:v>-1.5512800000000002</c:v>
                </c:pt>
                <c:pt idx="182">
                  <c:v>1.1322000000000001</c:v>
                </c:pt>
                <c:pt idx="183">
                  <c:v>3.9882499999999999</c:v>
                </c:pt>
                <c:pt idx="184">
                  <c:v>2.8805400000000003</c:v>
                </c:pt>
                <c:pt idx="185">
                  <c:v>0.38795000000000002</c:v>
                </c:pt>
                <c:pt idx="186">
                  <c:v>0.83848000000000011</c:v>
                </c:pt>
                <c:pt idx="187">
                  <c:v>1.948534</c:v>
                </c:pt>
                <c:pt idx="188">
                  <c:v>0.33561675999999996</c:v>
                </c:pt>
                <c:pt idx="189">
                  <c:v>-1.2420589999999998</c:v>
                </c:pt>
                <c:pt idx="190">
                  <c:v>-0.15958000000000006</c:v>
                </c:pt>
                <c:pt idx="191">
                  <c:v>1.849998</c:v>
                </c:pt>
                <c:pt idx="192">
                  <c:v>3.23611</c:v>
                </c:pt>
                <c:pt idx="193">
                  <c:v>3.52549</c:v>
                </c:pt>
                <c:pt idx="194">
                  <c:v>1.2682640000000001</c:v>
                </c:pt>
                <c:pt idx="195">
                  <c:v>-1.7352399999999999</c:v>
                </c:pt>
                <c:pt idx="196">
                  <c:v>-1.5931900000000001</c:v>
                </c:pt>
                <c:pt idx="197">
                  <c:v>0.73064099999999987</c:v>
                </c:pt>
                <c:pt idx="198">
                  <c:v>2.0849760000000002</c:v>
                </c:pt>
                <c:pt idx="199">
                  <c:v>3.0813299999999999</c:v>
                </c:pt>
                <c:pt idx="200">
                  <c:v>3.2477999999999998</c:v>
                </c:pt>
                <c:pt idx="201">
                  <c:v>0.64183699999999988</c:v>
                </c:pt>
                <c:pt idx="202">
                  <c:v>-1.74817</c:v>
                </c:pt>
                <c:pt idx="203">
                  <c:v>-0.19647999999999999</c:v>
                </c:pt>
                <c:pt idx="204">
                  <c:v>2.0551896999999997</c:v>
                </c:pt>
                <c:pt idx="205">
                  <c:v>2.0714450000000002</c:v>
                </c:pt>
                <c:pt idx="206">
                  <c:v>1.6101399999999999</c:v>
                </c:pt>
                <c:pt idx="207">
                  <c:v>0.98741000000000012</c:v>
                </c:pt>
                <c:pt idx="208">
                  <c:v>-0.27791999999999994</c:v>
                </c:pt>
                <c:pt idx="209">
                  <c:v>-0.41100999999999988</c:v>
                </c:pt>
                <c:pt idx="210">
                  <c:v>0.44048300000000007</c:v>
                </c:pt>
                <c:pt idx="211">
                  <c:v>1.3829340000000001</c:v>
                </c:pt>
                <c:pt idx="212">
                  <c:v>2.2662399999999998</c:v>
                </c:pt>
                <c:pt idx="213">
                  <c:v>2.2250000000000001</c:v>
                </c:pt>
                <c:pt idx="214">
                  <c:v>1.1847034999999999</c:v>
                </c:pt>
                <c:pt idx="215">
                  <c:v>0.74680000000000013</c:v>
                </c:pt>
                <c:pt idx="216">
                  <c:v>1.0461450000000001</c:v>
                </c:pt>
                <c:pt idx="217">
                  <c:v>0.28410899999999994</c:v>
                </c:pt>
                <c:pt idx="218">
                  <c:v>-0.75165700000000002</c:v>
                </c:pt>
                <c:pt idx="219">
                  <c:v>0.27974399999999999</c:v>
                </c:pt>
                <c:pt idx="220">
                  <c:v>2.8848750000000001</c:v>
                </c:pt>
                <c:pt idx="221">
                  <c:v>3.8863379999999998</c:v>
                </c:pt>
                <c:pt idx="222">
                  <c:v>1.560244</c:v>
                </c:pt>
                <c:pt idx="223">
                  <c:v>-1.2899970000000001</c:v>
                </c:pt>
                <c:pt idx="224">
                  <c:v>-1.3690020000000001</c:v>
                </c:pt>
                <c:pt idx="225">
                  <c:v>0.72920000000000007</c:v>
                </c:pt>
                <c:pt idx="226">
                  <c:v>2.7147299999999999</c:v>
                </c:pt>
                <c:pt idx="227">
                  <c:v>3.9426400000000004</c:v>
                </c:pt>
                <c:pt idx="228">
                  <c:v>3.5291399999999999</c:v>
                </c:pt>
                <c:pt idx="229">
                  <c:v>0.94962999999999997</c:v>
                </c:pt>
                <c:pt idx="230">
                  <c:v>-1.1970199999999998</c:v>
                </c:pt>
                <c:pt idx="231">
                  <c:v>-1.8269999999999786E-2</c:v>
                </c:pt>
                <c:pt idx="232">
                  <c:v>2.1002000000000001</c:v>
                </c:pt>
                <c:pt idx="233">
                  <c:v>2.0431560000000002</c:v>
                </c:pt>
                <c:pt idx="234">
                  <c:v>0.73952600000000002</c:v>
                </c:pt>
                <c:pt idx="235">
                  <c:v>0.31208999999999998</c:v>
                </c:pt>
                <c:pt idx="236">
                  <c:v>1.1594550000000001</c:v>
                </c:pt>
                <c:pt idx="237">
                  <c:v>1.6256813999999999</c:v>
                </c:pt>
                <c:pt idx="238">
                  <c:v>0.61522999999999994</c:v>
                </c:pt>
                <c:pt idx="239">
                  <c:v>-0.85741000000000001</c:v>
                </c:pt>
                <c:pt idx="240">
                  <c:v>-0.39223999999999992</c:v>
                </c:pt>
                <c:pt idx="241">
                  <c:v>2.0699670000000001</c:v>
                </c:pt>
                <c:pt idx="242">
                  <c:v>3.6448999999999998</c:v>
                </c:pt>
                <c:pt idx="243">
                  <c:v>2.6171800000000003</c:v>
                </c:pt>
                <c:pt idx="244">
                  <c:v>0.24794400000000005</c:v>
                </c:pt>
                <c:pt idx="245">
                  <c:v>-1.1980810000000002</c:v>
                </c:pt>
                <c:pt idx="246">
                  <c:v>-1.03409</c:v>
                </c:pt>
                <c:pt idx="247">
                  <c:v>0.52622100000000005</c:v>
                </c:pt>
                <c:pt idx="248">
                  <c:v>2.6322999999999999</c:v>
                </c:pt>
                <c:pt idx="249">
                  <c:v>2.8485460000000002</c:v>
                </c:pt>
                <c:pt idx="250">
                  <c:v>0.87303000000000019</c:v>
                </c:pt>
                <c:pt idx="251">
                  <c:v>0.55000000000000027</c:v>
                </c:pt>
                <c:pt idx="252">
                  <c:v>2.3647400000000003</c:v>
                </c:pt>
                <c:pt idx="253">
                  <c:v>1.975236</c:v>
                </c:pt>
                <c:pt idx="254">
                  <c:v>1.4631999999999978E-2</c:v>
                </c:pt>
                <c:pt idx="255">
                  <c:v>-0.22340999999999989</c:v>
                </c:pt>
                <c:pt idx="256">
                  <c:v>0.94760899999999992</c:v>
                </c:pt>
                <c:pt idx="257">
                  <c:v>1.0887560000000001</c:v>
                </c:pt>
                <c:pt idx="258">
                  <c:v>0.94394400000000012</c:v>
                </c:pt>
                <c:pt idx="259">
                  <c:v>0.79310000000000003</c:v>
                </c:pt>
                <c:pt idx="260">
                  <c:v>-0.27858999999999989</c:v>
                </c:pt>
                <c:pt idx="261">
                  <c:v>-0.52227000000000023</c:v>
                </c:pt>
                <c:pt idx="262">
                  <c:v>1.4268700000000001</c:v>
                </c:pt>
                <c:pt idx="263">
                  <c:v>2.6927479999999999</c:v>
                </c:pt>
                <c:pt idx="264">
                  <c:v>2.5269530000000002</c:v>
                </c:pt>
                <c:pt idx="265">
                  <c:v>1.9305599999999998</c:v>
                </c:pt>
                <c:pt idx="266">
                  <c:v>0.29166800000000004</c:v>
                </c:pt>
                <c:pt idx="267">
                  <c:v>-0.71806799999999993</c:v>
                </c:pt>
                <c:pt idx="268">
                  <c:v>8.9360000000000106E-2</c:v>
                </c:pt>
                <c:pt idx="269">
                  <c:v>0.79260999999999981</c:v>
                </c:pt>
                <c:pt idx="270">
                  <c:v>1.7659200000000004</c:v>
                </c:pt>
                <c:pt idx="271">
                  <c:v>4.1430500000000006</c:v>
                </c:pt>
                <c:pt idx="272">
                  <c:v>4.6940000000000008</c:v>
                </c:pt>
                <c:pt idx="273">
                  <c:v>1.3354600000000003</c:v>
                </c:pt>
                <c:pt idx="274">
                  <c:v>-1.1020099999999999</c:v>
                </c:pt>
                <c:pt idx="275">
                  <c:v>-0.23710999999999949</c:v>
                </c:pt>
                <c:pt idx="276">
                  <c:v>1.2400700000000002</c:v>
                </c:pt>
                <c:pt idx="277">
                  <c:v>1.8521100000000001</c:v>
                </c:pt>
                <c:pt idx="278">
                  <c:v>2.5137399999999999</c:v>
                </c:pt>
                <c:pt idx="279">
                  <c:v>2.2001900000000005</c:v>
                </c:pt>
                <c:pt idx="280">
                  <c:v>0.24183000000000021</c:v>
                </c:pt>
                <c:pt idx="281">
                  <c:v>-0.83678600000000003</c:v>
                </c:pt>
                <c:pt idx="282">
                  <c:v>0.57871000000000006</c:v>
                </c:pt>
                <c:pt idx="283">
                  <c:v>1.8881050000000001</c:v>
                </c:pt>
                <c:pt idx="284">
                  <c:v>1.0316269999999998</c:v>
                </c:pt>
                <c:pt idx="285">
                  <c:v>1.7491999999999952E-2</c:v>
                </c:pt>
                <c:pt idx="286">
                  <c:v>0.97921730000000007</c:v>
                </c:pt>
                <c:pt idx="287">
                  <c:v>2.73231</c:v>
                </c:pt>
                <c:pt idx="288">
                  <c:v>2.87521</c:v>
                </c:pt>
                <c:pt idx="289">
                  <c:v>0.64321200000000012</c:v>
                </c:pt>
                <c:pt idx="290">
                  <c:v>-1.858943</c:v>
                </c:pt>
                <c:pt idx="291">
                  <c:v>-1.3006800000000001</c:v>
                </c:pt>
                <c:pt idx="292">
                  <c:v>1.864312</c:v>
                </c:pt>
                <c:pt idx="293">
                  <c:v>4.01823</c:v>
                </c:pt>
                <c:pt idx="294">
                  <c:v>3.0356100000000001</c:v>
                </c:pt>
                <c:pt idx="295">
                  <c:v>0.5541400000000003</c:v>
                </c:pt>
                <c:pt idx="296">
                  <c:v>-1.869180000000001</c:v>
                </c:pt>
                <c:pt idx="297">
                  <c:v>-2.6995200000000006</c:v>
                </c:pt>
                <c:pt idx="298">
                  <c:v>-0.45616000000000057</c:v>
                </c:pt>
                <c:pt idx="299">
                  <c:v>2.7117800000000001</c:v>
                </c:pt>
                <c:pt idx="300">
                  <c:v>3.4449700000000005</c:v>
                </c:pt>
                <c:pt idx="301">
                  <c:v>2.5567799999999998</c:v>
                </c:pt>
                <c:pt idx="302">
                  <c:v>1.3864299999999998</c:v>
                </c:pt>
                <c:pt idx="303">
                  <c:v>-0.70985999999999994</c:v>
                </c:pt>
                <c:pt idx="304">
                  <c:v>-2.7451300000000005</c:v>
                </c:pt>
                <c:pt idx="305">
                  <c:v>-2.3449</c:v>
                </c:pt>
                <c:pt idx="306">
                  <c:v>6.1320000000000263E-2</c:v>
                </c:pt>
                <c:pt idx="307">
                  <c:v>2.747649</c:v>
                </c:pt>
                <c:pt idx="308">
                  <c:v>4.5995900000000001</c:v>
                </c:pt>
                <c:pt idx="309">
                  <c:v>4.0721400000000001</c:v>
                </c:pt>
                <c:pt idx="310">
                  <c:v>0.77433400000000008</c:v>
                </c:pt>
                <c:pt idx="311">
                  <c:v>-2.9942000000000002</c:v>
                </c:pt>
                <c:pt idx="312">
                  <c:v>-3.6288500000000004</c:v>
                </c:pt>
                <c:pt idx="313">
                  <c:v>0.24817999999999962</c:v>
                </c:pt>
                <c:pt idx="314">
                  <c:v>6.1324000000000005</c:v>
                </c:pt>
                <c:pt idx="315">
                  <c:v>8.8638000000000012</c:v>
                </c:pt>
                <c:pt idx="316">
                  <c:v>5.8055000000000003</c:v>
                </c:pt>
                <c:pt idx="317">
                  <c:v>0.51995999999999931</c:v>
                </c:pt>
                <c:pt idx="318">
                  <c:v>-1.9281999999999995</c:v>
                </c:pt>
                <c:pt idx="319">
                  <c:v>-1.4869500000000002</c:v>
                </c:pt>
                <c:pt idx="320">
                  <c:v>-0.67654999999999976</c:v>
                </c:pt>
                <c:pt idx="321">
                  <c:v>0.20837899999999998</c:v>
                </c:pt>
                <c:pt idx="322">
                  <c:v>1.767272</c:v>
                </c:pt>
                <c:pt idx="323">
                  <c:v>2.6288040000000001</c:v>
                </c:pt>
                <c:pt idx="324">
                  <c:v>2.0988869999999999</c:v>
                </c:pt>
                <c:pt idx="325">
                  <c:v>1.024743</c:v>
                </c:pt>
                <c:pt idx="326">
                  <c:v>-0.20911099999999999</c:v>
                </c:pt>
                <c:pt idx="327">
                  <c:v>-1.014921</c:v>
                </c:pt>
                <c:pt idx="328">
                  <c:v>-0.14027906000000001</c:v>
                </c:pt>
                <c:pt idx="329">
                  <c:v>2.38714</c:v>
                </c:pt>
                <c:pt idx="330">
                  <c:v>4.4046099999999999</c:v>
                </c:pt>
                <c:pt idx="331">
                  <c:v>3.6689699999999998</c:v>
                </c:pt>
                <c:pt idx="332">
                  <c:v>0.49356</c:v>
                </c:pt>
                <c:pt idx="333">
                  <c:v>-2.6362399999999999</c:v>
                </c:pt>
                <c:pt idx="334">
                  <c:v>-3.130595</c:v>
                </c:pt>
                <c:pt idx="335">
                  <c:v>-0.26384000000000007</c:v>
                </c:pt>
                <c:pt idx="336">
                  <c:v>3.6262999999999996</c:v>
                </c:pt>
                <c:pt idx="337">
                  <c:v>5.0410000000000004</c:v>
                </c:pt>
                <c:pt idx="338">
                  <c:v>2.7618830000000001</c:v>
                </c:pt>
                <c:pt idx="339">
                  <c:v>-0.20786000000000016</c:v>
                </c:pt>
                <c:pt idx="340">
                  <c:v>-1.2798000000000003</c:v>
                </c:pt>
                <c:pt idx="341">
                  <c:v>-1.0477100000000004</c:v>
                </c:pt>
                <c:pt idx="342">
                  <c:v>-0.78042000000000034</c:v>
                </c:pt>
                <c:pt idx="343">
                  <c:v>0.58540999999999954</c:v>
                </c:pt>
                <c:pt idx="344">
                  <c:v>3.0868338999999998</c:v>
                </c:pt>
                <c:pt idx="345">
                  <c:v>3.9152800000000001</c:v>
                </c:pt>
                <c:pt idx="346">
                  <c:v>2.3871799999999999</c:v>
                </c:pt>
                <c:pt idx="347">
                  <c:v>0.20234799999999997</c:v>
                </c:pt>
                <c:pt idx="348">
                  <c:v>-0.74091200000000002</c:v>
                </c:pt>
                <c:pt idx="349">
                  <c:v>-1.0680699999999999</c:v>
                </c:pt>
                <c:pt idx="350">
                  <c:v>-0.28658000000000006</c:v>
                </c:pt>
                <c:pt idx="351">
                  <c:v>2.2095099999999999</c:v>
                </c:pt>
                <c:pt idx="352">
                  <c:v>4.2749800000000002</c:v>
                </c:pt>
                <c:pt idx="353">
                  <c:v>3.2308199999999996</c:v>
                </c:pt>
                <c:pt idx="354">
                  <c:v>0.13825500000000002</c:v>
                </c:pt>
                <c:pt idx="355">
                  <c:v>-1.1956319999999998</c:v>
                </c:pt>
                <c:pt idx="356">
                  <c:v>-0.30348799999999987</c:v>
                </c:pt>
                <c:pt idx="357">
                  <c:v>1.3924458</c:v>
                </c:pt>
                <c:pt idx="358">
                  <c:v>2.4648599999999998</c:v>
                </c:pt>
                <c:pt idx="359">
                  <c:v>2.2362099999999998</c:v>
                </c:pt>
                <c:pt idx="360">
                  <c:v>0.96000200000000002</c:v>
                </c:pt>
                <c:pt idx="361">
                  <c:v>-5.3669999999999884E-2</c:v>
                </c:pt>
                <c:pt idx="362">
                  <c:v>-0.519262</c:v>
                </c:pt>
                <c:pt idx="363">
                  <c:v>-0.78494799999999998</c:v>
                </c:pt>
                <c:pt idx="364">
                  <c:v>0.36134700000000003</c:v>
                </c:pt>
                <c:pt idx="365">
                  <c:v>2.4352549999999997</c:v>
                </c:pt>
                <c:pt idx="366">
                  <c:v>3.0889899999999999</c:v>
                </c:pt>
                <c:pt idx="367">
                  <c:v>2.75102</c:v>
                </c:pt>
                <c:pt idx="368">
                  <c:v>2.0150399999999999</c:v>
                </c:pt>
                <c:pt idx="369">
                  <c:v>-0.38260000000000005</c:v>
                </c:pt>
                <c:pt idx="370">
                  <c:v>-3.106652</c:v>
                </c:pt>
                <c:pt idx="371">
                  <c:v>-1.3651</c:v>
                </c:pt>
                <c:pt idx="372">
                  <c:v>4.0362999999999989</c:v>
                </c:pt>
                <c:pt idx="373">
                  <c:v>6.0850999999999988</c:v>
                </c:pt>
                <c:pt idx="374">
                  <c:v>3.485199999999999</c:v>
                </c:pt>
                <c:pt idx="375">
                  <c:v>1.4955400000000001</c:v>
                </c:pt>
                <c:pt idx="376">
                  <c:v>1.2887799999999991</c:v>
                </c:pt>
                <c:pt idx="377">
                  <c:v>0.67764999999999986</c:v>
                </c:pt>
                <c:pt idx="378">
                  <c:v>0.85367999999999977</c:v>
                </c:pt>
                <c:pt idx="379">
                  <c:v>2.1855799999999999</c:v>
                </c:pt>
                <c:pt idx="380">
                  <c:v>1.4588801999999998</c:v>
                </c:pt>
                <c:pt idx="381">
                  <c:v>-0.8471200000000001</c:v>
                </c:pt>
                <c:pt idx="382">
                  <c:v>-0.69946000000000019</c:v>
                </c:pt>
                <c:pt idx="383">
                  <c:v>1.1459400000000002</c:v>
                </c:pt>
                <c:pt idx="384">
                  <c:v>1.7556699999999998</c:v>
                </c:pt>
                <c:pt idx="385">
                  <c:v>0.96587000000000001</c:v>
                </c:pt>
                <c:pt idx="386">
                  <c:v>-0.40095000000000014</c:v>
                </c:pt>
                <c:pt idx="387">
                  <c:v>-0.18843799999999999</c:v>
                </c:pt>
                <c:pt idx="388">
                  <c:v>2.4144640000000002</c:v>
                </c:pt>
                <c:pt idx="389">
                  <c:v>4.5554899999999998</c:v>
                </c:pt>
                <c:pt idx="390">
                  <c:v>3.0765700000000002</c:v>
                </c:pt>
                <c:pt idx="391">
                  <c:v>-0.3411900000000001</c:v>
                </c:pt>
                <c:pt idx="392">
                  <c:v>-1.77285</c:v>
                </c:pt>
                <c:pt idx="393">
                  <c:v>-1.2751399999999995</c:v>
                </c:pt>
                <c:pt idx="394">
                  <c:v>-0.22208999999999968</c:v>
                </c:pt>
                <c:pt idx="395">
                  <c:v>1.1675399999999998</c:v>
                </c:pt>
                <c:pt idx="396">
                  <c:v>1.9848399999999993</c:v>
                </c:pt>
                <c:pt idx="397">
                  <c:v>1.1508000000000003</c:v>
                </c:pt>
                <c:pt idx="398">
                  <c:v>-8.9550000000000018E-2</c:v>
                </c:pt>
                <c:pt idx="399">
                  <c:v>0.10189000000000004</c:v>
                </c:pt>
                <c:pt idx="400">
                  <c:v>0.75430000000000064</c:v>
                </c:pt>
                <c:pt idx="401">
                  <c:v>0.34066999999999981</c:v>
                </c:pt>
                <c:pt idx="402">
                  <c:v>0.48382000000000014</c:v>
                </c:pt>
                <c:pt idx="403">
                  <c:v>1.9504420000000002</c:v>
                </c:pt>
                <c:pt idx="404">
                  <c:v>2.2482199999999999</c:v>
                </c:pt>
                <c:pt idx="405">
                  <c:v>1.09598</c:v>
                </c:pt>
                <c:pt idx="406">
                  <c:v>2.5259999999999838E-2</c:v>
                </c:pt>
                <c:pt idx="407">
                  <c:v>-2.2499999999999964E-2</c:v>
                </c:pt>
                <c:pt idx="408">
                  <c:v>1.3259499999999997</c:v>
                </c:pt>
                <c:pt idx="409">
                  <c:v>3.755840000000001</c:v>
                </c:pt>
                <c:pt idx="410">
                  <c:v>4.0161599999999993</c:v>
                </c:pt>
                <c:pt idx="411">
                  <c:v>1.2889999999999997</c:v>
                </c:pt>
                <c:pt idx="412">
                  <c:v>0.30478000000000094</c:v>
                </c:pt>
                <c:pt idx="413">
                  <c:v>2.8161699999999996</c:v>
                </c:pt>
                <c:pt idx="414">
                  <c:v>4.5284700000000004</c:v>
                </c:pt>
                <c:pt idx="415">
                  <c:v>2.0044200000000001</c:v>
                </c:pt>
                <c:pt idx="416">
                  <c:v>-2.0326900000000001</c:v>
                </c:pt>
                <c:pt idx="417">
                  <c:v>-2.8526910000000001</c:v>
                </c:pt>
                <c:pt idx="418">
                  <c:v>-0.26768999999999998</c:v>
                </c:pt>
                <c:pt idx="419">
                  <c:v>2.6416770000000001</c:v>
                </c:pt>
                <c:pt idx="420">
                  <c:v>3.8145973999999998</c:v>
                </c:pt>
                <c:pt idx="421">
                  <c:v>1.5158499999999995</c:v>
                </c:pt>
                <c:pt idx="422">
                  <c:v>-2.8587799999999999</c:v>
                </c:pt>
                <c:pt idx="423">
                  <c:v>-2.9225699999999994</c:v>
                </c:pt>
                <c:pt idx="424">
                  <c:v>2.211131</c:v>
                </c:pt>
                <c:pt idx="425">
                  <c:v>5.2387800000000002</c:v>
                </c:pt>
                <c:pt idx="426">
                  <c:v>3.0975999999999999</c:v>
                </c:pt>
                <c:pt idx="427">
                  <c:v>7.7479999999999993E-2</c:v>
                </c:pt>
                <c:pt idx="428">
                  <c:v>-1.4185950000000001</c:v>
                </c:pt>
                <c:pt idx="429">
                  <c:v>-1.320946</c:v>
                </c:pt>
                <c:pt idx="430">
                  <c:v>0.66278000000000015</c:v>
                </c:pt>
                <c:pt idx="431">
                  <c:v>3.4192300000000002</c:v>
                </c:pt>
                <c:pt idx="432">
                  <c:v>4.2226800000000004</c:v>
                </c:pt>
                <c:pt idx="433">
                  <c:v>2.6593400000000003</c:v>
                </c:pt>
                <c:pt idx="434">
                  <c:v>0.69367099999999993</c:v>
                </c:pt>
                <c:pt idx="435">
                  <c:v>-0.27721700000000005</c:v>
                </c:pt>
                <c:pt idx="436">
                  <c:v>0.32729000000000008</c:v>
                </c:pt>
                <c:pt idx="437">
                  <c:v>0.61166000000000009</c:v>
                </c:pt>
                <c:pt idx="438">
                  <c:v>-0.68117000000000005</c:v>
                </c:pt>
                <c:pt idx="439">
                  <c:v>-1.2059039999999999</c:v>
                </c:pt>
                <c:pt idx="440">
                  <c:v>1.1798139999999999</c:v>
                </c:pt>
                <c:pt idx="441">
                  <c:v>3.8538159999999997</c:v>
                </c:pt>
                <c:pt idx="442">
                  <c:v>3.4651399999999994</c:v>
                </c:pt>
                <c:pt idx="443">
                  <c:v>1.62174</c:v>
                </c:pt>
                <c:pt idx="444">
                  <c:v>0.92532999999999976</c:v>
                </c:pt>
                <c:pt idx="445">
                  <c:v>0.87234999999999996</c:v>
                </c:pt>
                <c:pt idx="446">
                  <c:v>0.40747</c:v>
                </c:pt>
                <c:pt idx="447">
                  <c:v>0.89399300000000004</c:v>
                </c:pt>
                <c:pt idx="448">
                  <c:v>2.0046759999999999</c:v>
                </c:pt>
                <c:pt idx="449">
                  <c:v>1.175357</c:v>
                </c:pt>
                <c:pt idx="450">
                  <c:v>-0.80908999999999986</c:v>
                </c:pt>
                <c:pt idx="451">
                  <c:v>-0.46238000000000001</c:v>
                </c:pt>
                <c:pt idx="452">
                  <c:v>1.8683710000000002</c:v>
                </c:pt>
                <c:pt idx="453">
                  <c:v>2.2916020000000001</c:v>
                </c:pt>
                <c:pt idx="454">
                  <c:v>0.98035099999999997</c:v>
                </c:pt>
                <c:pt idx="455">
                  <c:v>0.74026599999999987</c:v>
                </c:pt>
                <c:pt idx="456">
                  <c:v>1.2123553</c:v>
                </c:pt>
                <c:pt idx="457">
                  <c:v>0.88835900000000001</c:v>
                </c:pt>
                <c:pt idx="458">
                  <c:v>0.71542400000000006</c:v>
                </c:pt>
                <c:pt idx="459">
                  <c:v>1.144101</c:v>
                </c:pt>
                <c:pt idx="460">
                  <c:v>1.157394</c:v>
                </c:pt>
                <c:pt idx="461">
                  <c:v>0.87534000000000001</c:v>
                </c:pt>
                <c:pt idx="462">
                  <c:v>0.87805</c:v>
                </c:pt>
                <c:pt idx="463">
                  <c:v>1.0977949999999999</c:v>
                </c:pt>
                <c:pt idx="464">
                  <c:v>1.320411</c:v>
                </c:pt>
                <c:pt idx="465">
                  <c:v>1.518106</c:v>
                </c:pt>
                <c:pt idx="466">
                  <c:v>1.026119</c:v>
                </c:pt>
                <c:pt idx="467">
                  <c:v>0.18364000000000003</c:v>
                </c:pt>
                <c:pt idx="468">
                  <c:v>0.42296</c:v>
                </c:pt>
                <c:pt idx="469">
                  <c:v>1.2631450000000002</c:v>
                </c:pt>
                <c:pt idx="470">
                  <c:v>1.207344</c:v>
                </c:pt>
                <c:pt idx="471">
                  <c:v>0.89981899999999992</c:v>
                </c:pt>
                <c:pt idx="472">
                  <c:v>0.93095299999999992</c:v>
                </c:pt>
                <c:pt idx="473">
                  <c:v>0.35414999999999996</c:v>
                </c:pt>
                <c:pt idx="474">
                  <c:v>-2.1577000000000068E-2</c:v>
                </c:pt>
                <c:pt idx="475">
                  <c:v>1.9026000000000001</c:v>
                </c:pt>
                <c:pt idx="476">
                  <c:v>4.2003500000000003</c:v>
                </c:pt>
                <c:pt idx="477">
                  <c:v>2.8848699999999998</c:v>
                </c:pt>
                <c:pt idx="478">
                  <c:v>-0.40296000000000021</c:v>
                </c:pt>
                <c:pt idx="479">
                  <c:v>-1.01834</c:v>
                </c:pt>
                <c:pt idx="480">
                  <c:v>0.73225000000000007</c:v>
                </c:pt>
                <c:pt idx="481">
                  <c:v>1.7688999999999999</c:v>
                </c:pt>
                <c:pt idx="482">
                  <c:v>1.2392990000000002</c:v>
                </c:pt>
                <c:pt idx="483">
                  <c:v>0.80029000000000017</c:v>
                </c:pt>
                <c:pt idx="484">
                  <c:v>0.9274</c:v>
                </c:pt>
                <c:pt idx="485">
                  <c:v>1.5879200000000004</c:v>
                </c:pt>
                <c:pt idx="486">
                  <c:v>2.0132099999999999</c:v>
                </c:pt>
                <c:pt idx="487">
                  <c:v>1.75963</c:v>
                </c:pt>
                <c:pt idx="488">
                  <c:v>1.63768</c:v>
                </c:pt>
                <c:pt idx="489">
                  <c:v>1.7901100000000003</c:v>
                </c:pt>
                <c:pt idx="490">
                  <c:v>0.79120999999999997</c:v>
                </c:pt>
                <c:pt idx="491">
                  <c:v>-0.16787000000000019</c:v>
                </c:pt>
                <c:pt idx="492">
                  <c:v>1.1390499999999997</c:v>
                </c:pt>
                <c:pt idx="493">
                  <c:v>2.5887700000000002</c:v>
                </c:pt>
                <c:pt idx="494">
                  <c:v>1.3605</c:v>
                </c:pt>
                <c:pt idx="495">
                  <c:v>-0.11243000000000003</c:v>
                </c:pt>
                <c:pt idx="496">
                  <c:v>0.98005199999999992</c:v>
                </c:pt>
                <c:pt idx="497">
                  <c:v>2.6190310000000001</c:v>
                </c:pt>
                <c:pt idx="498">
                  <c:v>1.9485620000000001</c:v>
                </c:pt>
                <c:pt idx="499">
                  <c:v>0.59420899999999999</c:v>
                </c:pt>
                <c:pt idx="500">
                  <c:v>-6.5853999999999968E-2</c:v>
                </c:pt>
                <c:pt idx="501">
                  <c:v>-1.2070149999999999</c:v>
                </c:pt>
                <c:pt idx="502">
                  <c:v>-0.76020699999999997</c:v>
                </c:pt>
                <c:pt idx="503">
                  <c:v>2.199697</c:v>
                </c:pt>
                <c:pt idx="504">
                  <c:v>3.5705700000000005</c:v>
                </c:pt>
                <c:pt idx="505">
                  <c:v>3.7122900000000003</c:v>
                </c:pt>
                <c:pt idx="506">
                  <c:v>8.1626599999999989</c:v>
                </c:pt>
                <c:pt idx="507">
                  <c:v>15.208899999999998</c:v>
                </c:pt>
                <c:pt idx="508">
                  <c:v>12.616399999999999</c:v>
                </c:pt>
                <c:pt idx="509">
                  <c:v>-8.7527999999999935</c:v>
                </c:pt>
                <c:pt idx="510">
                  <c:v>-35.003</c:v>
                </c:pt>
                <c:pt idx="511">
                  <c:v>-45.176000000000016</c:v>
                </c:pt>
                <c:pt idx="512">
                  <c:v>-31.513000000000005</c:v>
                </c:pt>
                <c:pt idx="513">
                  <c:v>-5.0460000000000065</c:v>
                </c:pt>
                <c:pt idx="514">
                  <c:v>12.904799999999994</c:v>
                </c:pt>
                <c:pt idx="515">
                  <c:v>7.6630000000000109</c:v>
                </c:pt>
                <c:pt idx="516">
                  <c:v>-11.584999999999994</c:v>
                </c:pt>
                <c:pt idx="517">
                  <c:v>-28.14</c:v>
                </c:pt>
                <c:pt idx="518">
                  <c:v>-36.920299999999997</c:v>
                </c:pt>
                <c:pt idx="519">
                  <c:v>-44.499899999999997</c:v>
                </c:pt>
                <c:pt idx="520">
                  <c:v>-66.501899999999992</c:v>
                </c:pt>
                <c:pt idx="521">
                  <c:v>-111.03649999999999</c:v>
                </c:pt>
                <c:pt idx="522">
                  <c:v>-144.07310000000001</c:v>
                </c:pt>
                <c:pt idx="523">
                  <c:v>-134.8845</c:v>
                </c:pt>
                <c:pt idx="524">
                  <c:v>-99.665300000000002</c:v>
                </c:pt>
                <c:pt idx="525">
                  <c:v>-60.903199999999998</c:v>
                </c:pt>
                <c:pt idx="526">
                  <c:v>-28.714009999999998</c:v>
                </c:pt>
                <c:pt idx="527">
                  <c:v>-9.0209600000000005</c:v>
                </c:pt>
                <c:pt idx="528">
                  <c:v>-2.4387599999999998</c:v>
                </c:pt>
                <c:pt idx="529">
                  <c:v>0.46520000000000006</c:v>
                </c:pt>
                <c:pt idx="530">
                  <c:v>7.2241</c:v>
                </c:pt>
                <c:pt idx="531">
                  <c:v>19.117740000000001</c:v>
                </c:pt>
                <c:pt idx="532">
                  <c:v>40.934699999999999</c:v>
                </c:pt>
                <c:pt idx="533">
                  <c:v>76.751999999999995</c:v>
                </c:pt>
                <c:pt idx="534">
                  <c:v>112.87610000000001</c:v>
                </c:pt>
                <c:pt idx="535">
                  <c:v>127.6117</c:v>
                </c:pt>
                <c:pt idx="536">
                  <c:v>111.86070000000001</c:v>
                </c:pt>
                <c:pt idx="537">
                  <c:v>82.918800000000005</c:v>
                </c:pt>
                <c:pt idx="538">
                  <c:v>62.2545</c:v>
                </c:pt>
                <c:pt idx="539">
                  <c:v>53.622600000000006</c:v>
                </c:pt>
                <c:pt idx="540">
                  <c:v>46.678899999999999</c:v>
                </c:pt>
                <c:pt idx="541">
                  <c:v>33.781610000000001</c:v>
                </c:pt>
                <c:pt idx="542">
                  <c:v>16.869910000000004</c:v>
                </c:pt>
                <c:pt idx="543">
                  <c:v>1.4459999999999997</c:v>
                </c:pt>
                <c:pt idx="544">
                  <c:v>-8.0073500000000006</c:v>
                </c:pt>
                <c:pt idx="545">
                  <c:v>-10.626519999999999</c:v>
                </c:pt>
                <c:pt idx="546">
                  <c:v>-7.5552400000000004</c:v>
                </c:pt>
                <c:pt idx="547">
                  <c:v>-1.8671599999999999</c:v>
                </c:pt>
                <c:pt idx="548">
                  <c:v>1.055409</c:v>
                </c:pt>
                <c:pt idx="549">
                  <c:v>-1.0636000000000001</c:v>
                </c:pt>
                <c:pt idx="550">
                  <c:v>-2.9918099999999996</c:v>
                </c:pt>
                <c:pt idx="551">
                  <c:v>-4.139000000000026E-2</c:v>
                </c:pt>
                <c:pt idx="552">
                  <c:v>3.9354900000000002</c:v>
                </c:pt>
                <c:pt idx="553">
                  <c:v>1.97349</c:v>
                </c:pt>
                <c:pt idx="554">
                  <c:v>-4.69381</c:v>
                </c:pt>
                <c:pt idx="555">
                  <c:v>-9.6179999999999986</c:v>
                </c:pt>
                <c:pt idx="556">
                  <c:v>-9.393889999999999</c:v>
                </c:pt>
                <c:pt idx="557">
                  <c:v>-5.5450099999999996</c:v>
                </c:pt>
                <c:pt idx="558">
                  <c:v>-1.6682299999999994</c:v>
                </c:pt>
                <c:pt idx="559">
                  <c:v>-1.3932799999999999</c:v>
                </c:pt>
                <c:pt idx="560">
                  <c:v>-4.5707199999999997</c:v>
                </c:pt>
              </c:numCache>
            </c:numRef>
          </c:yVal>
          <c:smooth val="1"/>
        </c:ser>
        <c:dLbls>
          <c:showLegendKey val="0"/>
          <c:showVal val="0"/>
          <c:showCatName val="0"/>
          <c:showSerName val="0"/>
          <c:showPercent val="0"/>
          <c:showBubbleSize val="0"/>
        </c:dLbls>
        <c:axId val="170637568"/>
        <c:axId val="177799552"/>
      </c:scatterChart>
      <c:valAx>
        <c:axId val="170637568"/>
        <c:scaling>
          <c:orientation val="minMax"/>
          <c:max val="3.5"/>
          <c:min val="0"/>
        </c:scaling>
        <c:delete val="0"/>
        <c:axPos val="b"/>
        <c:title>
          <c:tx>
            <c:rich>
              <a:bodyPr/>
              <a:lstStyle/>
              <a:p>
                <a:pPr>
                  <a:defRPr b="0"/>
                </a:pPr>
                <a:r>
                  <a:rPr lang="de-AT" b="0"/>
                  <a:t>time (s)</a:t>
                </a:r>
              </a:p>
            </c:rich>
          </c:tx>
          <c:layout>
            <c:manualLayout>
              <c:xMode val="edge"/>
              <c:yMode val="edge"/>
              <c:x val="0.47123090382932903"/>
              <c:y val="0.91921189310482299"/>
            </c:manualLayout>
          </c:layout>
          <c:overlay val="0"/>
        </c:title>
        <c:numFmt formatCode="General" sourceLinked="1"/>
        <c:majorTickMark val="out"/>
        <c:minorTickMark val="none"/>
        <c:tickLblPos val="nextTo"/>
        <c:crossAx val="177799552"/>
        <c:crossesAt val="-25"/>
        <c:crossBetween val="midCat"/>
      </c:valAx>
      <c:valAx>
        <c:axId val="177799552"/>
        <c:scaling>
          <c:orientation val="minMax"/>
          <c:max val="20"/>
          <c:min val="-20"/>
        </c:scaling>
        <c:delete val="0"/>
        <c:axPos val="l"/>
        <c:majorGridlines/>
        <c:title>
          <c:tx>
            <c:rich>
              <a:bodyPr rot="-5400000" vert="horz"/>
              <a:lstStyle/>
              <a:p>
                <a:pPr>
                  <a:defRPr b="0"/>
                </a:pPr>
                <a:r>
                  <a:rPr lang="de-AT" b="0" dirty="0" smtClean="0"/>
                  <a:t>F</a:t>
                </a:r>
                <a:r>
                  <a:rPr lang="de-AT" b="0" baseline="-25000" dirty="0" smtClean="0"/>
                  <a:t>D</a:t>
                </a:r>
                <a:r>
                  <a:rPr lang="de-AT" b="0" dirty="0" smtClean="0"/>
                  <a:t> </a:t>
                </a:r>
                <a:r>
                  <a:rPr lang="de-AT" b="0" dirty="0"/>
                  <a:t>(N)</a:t>
                </a:r>
              </a:p>
            </c:rich>
          </c:tx>
          <c:layout/>
          <c:overlay val="0"/>
        </c:title>
        <c:numFmt formatCode="General" sourceLinked="1"/>
        <c:majorTickMark val="out"/>
        <c:minorTickMark val="none"/>
        <c:tickLblPos val="nextTo"/>
        <c:crossAx val="170637568"/>
        <c:crosses val="autoZero"/>
        <c:crossBetween val="midCat"/>
        <c:majorUnit val="20"/>
      </c:valAx>
      <c:spPr>
        <a:noFill/>
      </c:spPr>
    </c:plotArea>
    <c:plotVisOnly val="1"/>
    <c:dispBlanksAs val="gap"/>
    <c:showDLblsOverMax val="0"/>
  </c:chart>
  <c:spPr>
    <a:noFill/>
  </c:spPr>
  <c:txPr>
    <a:bodyPr/>
    <a:lstStyle/>
    <a:p>
      <a:pPr>
        <a:defRPr sz="24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70168427459953"/>
          <c:y val="6.3286368159028827E-2"/>
          <c:w val="0.85899271265631494"/>
          <c:h val="0.65863233164333812"/>
        </c:manualLayout>
      </c:layout>
      <c:stockChart>
        <c:ser>
          <c:idx val="0"/>
          <c:order val="0"/>
          <c:tx>
            <c:strRef>
              <c:f>'Tabelle1 (2)'!$M$57</c:f>
              <c:strCache>
                <c:ptCount val="1"/>
                <c:pt idx="0">
                  <c:v>Min</c:v>
                </c:pt>
              </c:strCache>
            </c:strRef>
          </c:tx>
          <c:spPr>
            <a:ln w="28575">
              <a:noFill/>
            </a:ln>
          </c:spPr>
          <c:marker>
            <c:symbol val="none"/>
          </c:marker>
          <c:cat>
            <c:numRef>
              <c:f>'Tabelle1 (2)'!$L$58:$L$73</c:f>
              <c:numCache>
                <c:formatCode>0.0</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cat>
          <c:val>
            <c:numRef>
              <c:f>'Tabelle1 (2)'!$M$84:$M$99</c:f>
              <c:numCache>
                <c:formatCode>General</c:formatCode>
                <c:ptCount val="16"/>
                <c:pt idx="0">
                  <c:v>0.95762700000000001</c:v>
                </c:pt>
                <c:pt idx="1">
                  <c:v>0.94251499999999999</c:v>
                </c:pt>
                <c:pt idx="2">
                  <c:v>0.89973499999999995</c:v>
                </c:pt>
                <c:pt idx="3">
                  <c:v>0.91</c:v>
                </c:pt>
                <c:pt idx="4">
                  <c:v>0.91201600000000005</c:v>
                </c:pt>
                <c:pt idx="5">
                  <c:v>0.89703599999999994</c:v>
                </c:pt>
                <c:pt idx="6">
                  <c:v>0.88432200000000005</c:v>
                </c:pt>
                <c:pt idx="7">
                  <c:v>0.89486100000000002</c:v>
                </c:pt>
                <c:pt idx="8">
                  <c:v>0.87504499999999996</c:v>
                </c:pt>
                <c:pt idx="9">
                  <c:v>0.86001499999999997</c:v>
                </c:pt>
                <c:pt idx="10">
                  <c:v>0.83491000000000004</c:v>
                </c:pt>
                <c:pt idx="11" formatCode="0.00">
                  <c:v>0.40583333333333332</c:v>
                </c:pt>
                <c:pt idx="12" formatCode="0.00">
                  <c:v>0.38250000000000001</c:v>
                </c:pt>
                <c:pt idx="13" formatCode="0.00">
                  <c:v>0.35000000000000003</c:v>
                </c:pt>
                <c:pt idx="14" formatCode="0.00">
                  <c:v>0.31416666666666665</c:v>
                </c:pt>
                <c:pt idx="15" formatCode="0.00">
                  <c:v>0.33333333333333331</c:v>
                </c:pt>
              </c:numCache>
            </c:numRef>
          </c:val>
          <c:smooth val="0"/>
        </c:ser>
        <c:ser>
          <c:idx val="1"/>
          <c:order val="1"/>
          <c:tx>
            <c:strRef>
              <c:f>'Tabelle1 (2)'!$N$57</c:f>
              <c:strCache>
                <c:ptCount val="1"/>
                <c:pt idx="0">
                  <c:v>Max</c:v>
                </c:pt>
              </c:strCache>
            </c:strRef>
          </c:tx>
          <c:spPr>
            <a:ln w="28575">
              <a:noFill/>
            </a:ln>
          </c:spPr>
          <c:marker>
            <c:symbol val="none"/>
          </c:marker>
          <c:cat>
            <c:numRef>
              <c:f>'Tabelle1 (2)'!$L$58:$L$73</c:f>
              <c:numCache>
                <c:formatCode>0.0</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cat>
          <c:val>
            <c:numRef>
              <c:f>'Tabelle1 (2)'!$N$84:$N$99</c:f>
              <c:numCache>
                <c:formatCode>General</c:formatCode>
                <c:ptCount val="16"/>
                <c:pt idx="0">
                  <c:v>1.0033799999999999</c:v>
                </c:pt>
                <c:pt idx="1">
                  <c:v>1.0093799999999999</c:v>
                </c:pt>
                <c:pt idx="2">
                  <c:v>0.97677000000000003</c:v>
                </c:pt>
                <c:pt idx="3">
                  <c:v>0.95</c:v>
                </c:pt>
                <c:pt idx="4">
                  <c:v>0.97781399999999996</c:v>
                </c:pt>
                <c:pt idx="5">
                  <c:v>0.93600000000000005</c:v>
                </c:pt>
                <c:pt idx="6">
                  <c:v>0.93519799999999997</c:v>
                </c:pt>
                <c:pt idx="7">
                  <c:v>0.93167500000000003</c:v>
                </c:pt>
                <c:pt idx="8">
                  <c:v>0.91151199999999999</c:v>
                </c:pt>
                <c:pt idx="9">
                  <c:v>0.905555</c:v>
                </c:pt>
                <c:pt idx="10">
                  <c:v>0.88554200000000005</c:v>
                </c:pt>
                <c:pt idx="11" formatCode="0.00">
                  <c:v>0.51083333333333336</c:v>
                </c:pt>
                <c:pt idx="12" formatCode="0.00">
                  <c:v>0.44666666666666671</c:v>
                </c:pt>
                <c:pt idx="13" formatCode="0.00">
                  <c:v>0.49083333333333329</c:v>
                </c:pt>
                <c:pt idx="14" formatCode="0.00">
                  <c:v>0.43083333333333335</c:v>
                </c:pt>
                <c:pt idx="15" formatCode="0.00">
                  <c:v>0.45166666666666666</c:v>
                </c:pt>
              </c:numCache>
            </c:numRef>
          </c:val>
          <c:smooth val="0"/>
        </c:ser>
        <c:ser>
          <c:idx val="2"/>
          <c:order val="2"/>
          <c:tx>
            <c:strRef>
              <c:f>'Tabelle1 (2)'!$O$57</c:f>
              <c:strCache>
                <c:ptCount val="1"/>
                <c:pt idx="0">
                  <c:v>Mean</c:v>
                </c:pt>
              </c:strCache>
            </c:strRef>
          </c:tx>
          <c:spPr>
            <a:ln w="41275">
              <a:solidFill>
                <a:schemeClr val="tx1"/>
              </a:solidFill>
            </a:ln>
          </c:spPr>
          <c:marker>
            <c:symbol val="plus"/>
            <c:size val="9"/>
            <c:spPr>
              <a:ln>
                <a:noFill/>
              </a:ln>
            </c:spPr>
          </c:marker>
          <c:cat>
            <c:numRef>
              <c:f>'Tabelle1 (2)'!$L$58:$L$73</c:f>
              <c:numCache>
                <c:formatCode>0.0</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cat>
          <c:val>
            <c:numRef>
              <c:f>'Tabelle1 (2)'!$O$84:$O$99</c:f>
              <c:numCache>
                <c:formatCode>General</c:formatCode>
                <c:ptCount val="16"/>
                <c:pt idx="0">
                  <c:v>0.97520349999999989</c:v>
                </c:pt>
                <c:pt idx="1">
                  <c:v>0.9737555</c:v>
                </c:pt>
                <c:pt idx="2">
                  <c:v>0.93480589999999997</c:v>
                </c:pt>
                <c:pt idx="3">
                  <c:v>0.93399999999999983</c:v>
                </c:pt>
                <c:pt idx="4">
                  <c:v>0.93851960000000001</c:v>
                </c:pt>
                <c:pt idx="5">
                  <c:v>0.91934720000000014</c:v>
                </c:pt>
                <c:pt idx="6">
                  <c:v>0.91467199999999982</c:v>
                </c:pt>
                <c:pt idx="7">
                  <c:v>0.90948799999999996</c:v>
                </c:pt>
                <c:pt idx="8">
                  <c:v>0.88926400000000005</c:v>
                </c:pt>
                <c:pt idx="9">
                  <c:v>0.88238669999999997</c:v>
                </c:pt>
                <c:pt idx="10">
                  <c:v>0.8557534</c:v>
                </c:pt>
                <c:pt idx="11" formatCode="0.00">
                  <c:v>0.45958333333333329</c:v>
                </c:pt>
                <c:pt idx="12" formatCode="0.00">
                  <c:v>0.41116666666666668</c:v>
                </c:pt>
                <c:pt idx="13" formatCode="0.00">
                  <c:v>0.42141666666666672</c:v>
                </c:pt>
                <c:pt idx="14" formatCode="0.00">
                  <c:v>0.40024999999999994</c:v>
                </c:pt>
                <c:pt idx="15" formatCode="0.00">
                  <c:v>0.38458333333333344</c:v>
                </c:pt>
              </c:numCache>
            </c:numRef>
          </c:val>
          <c:smooth val="0"/>
        </c:ser>
        <c:dLbls>
          <c:showLegendKey val="0"/>
          <c:showVal val="0"/>
          <c:showCatName val="0"/>
          <c:showSerName val="0"/>
          <c:showPercent val="0"/>
          <c:showBubbleSize val="0"/>
        </c:dLbls>
        <c:hiLowLines>
          <c:spPr>
            <a:ln w="47625" cap="sq" cmpd="sng">
              <a:solidFill>
                <a:srgbClr val="00B050"/>
              </a:solidFill>
              <a:bevel/>
              <a:headEnd type="diamond"/>
              <a:tailEnd type="diamond"/>
            </a:ln>
          </c:spPr>
        </c:hiLowLines>
        <c:axId val="177988736"/>
        <c:axId val="177990656"/>
      </c:stockChart>
      <c:catAx>
        <c:axId val="177988736"/>
        <c:scaling>
          <c:orientation val="minMax"/>
        </c:scaling>
        <c:delete val="0"/>
        <c:axPos val="b"/>
        <c:title>
          <c:tx>
            <c:rich>
              <a:bodyPr/>
              <a:lstStyle/>
              <a:p>
                <a:pPr>
                  <a:defRPr b="0"/>
                </a:pPr>
                <a:r>
                  <a:rPr lang="de-AT" b="0"/>
                  <a:t>v (m/s)</a:t>
                </a:r>
              </a:p>
            </c:rich>
          </c:tx>
          <c:layout/>
          <c:overlay val="0"/>
        </c:title>
        <c:numFmt formatCode="0" sourceLinked="0"/>
        <c:majorTickMark val="out"/>
        <c:minorTickMark val="none"/>
        <c:tickLblPos val="nextTo"/>
        <c:crossAx val="177990656"/>
        <c:crosses val="autoZero"/>
        <c:auto val="0"/>
        <c:lblAlgn val="ctr"/>
        <c:lblOffset val="100"/>
        <c:tickLblSkip val="1"/>
        <c:noMultiLvlLbl val="0"/>
      </c:catAx>
      <c:valAx>
        <c:axId val="177990656"/>
        <c:scaling>
          <c:orientation val="minMax"/>
          <c:max val="1.2"/>
          <c:min val="0"/>
        </c:scaling>
        <c:delete val="0"/>
        <c:axPos val="l"/>
        <c:majorGridlines/>
        <c:title>
          <c:tx>
            <c:rich>
              <a:bodyPr rot="-5400000" vert="horz"/>
              <a:lstStyle/>
              <a:p>
                <a:pPr>
                  <a:defRPr b="0"/>
                </a:pPr>
                <a:r>
                  <a:rPr lang="en-US" b="0"/>
                  <a:t>C</a:t>
                </a:r>
                <a:r>
                  <a:rPr lang="en-US" b="0" baseline="-25000"/>
                  <a:t>D</a:t>
                </a:r>
                <a:endParaRPr lang="en-US" b="0"/>
              </a:p>
            </c:rich>
          </c:tx>
          <c:layout/>
          <c:overlay val="0"/>
        </c:title>
        <c:numFmt formatCode="0.0" sourceLinked="0"/>
        <c:majorTickMark val="out"/>
        <c:minorTickMark val="none"/>
        <c:tickLblPos val="nextTo"/>
        <c:crossAx val="177988736"/>
        <c:crosses val="autoZero"/>
        <c:crossBetween val="between"/>
        <c:majorUnit val="1.2"/>
      </c:valAx>
    </c:plotArea>
    <c:plotVisOnly val="1"/>
    <c:dispBlanksAs val="gap"/>
    <c:showDLblsOverMax val="0"/>
  </c:chart>
  <c:txPr>
    <a:bodyPr/>
    <a:lstStyle/>
    <a:p>
      <a:pPr>
        <a:defRPr sz="24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Tabelle1!$L$64</c:f>
              <c:strCache>
                <c:ptCount val="1"/>
                <c:pt idx="0">
                  <c:v>Min</c:v>
                </c:pt>
              </c:strCache>
            </c:strRef>
          </c:tx>
          <c:spPr>
            <a:ln w="28575">
              <a:noFill/>
            </a:ln>
          </c:spPr>
          <c:marker>
            <c:symbol val="none"/>
          </c:marker>
          <c:val>
            <c:numRef>
              <c:f>Tabelle1!$L$91:$L$106</c:f>
              <c:numCache>
                <c:formatCode>0.00</c:formatCode>
                <c:ptCount val="16"/>
                <c:pt idx="0">
                  <c:v>0.70250000000000001</c:v>
                </c:pt>
                <c:pt idx="1">
                  <c:v>0.69833333333333336</c:v>
                </c:pt>
                <c:pt idx="2">
                  <c:v>0.69666666666666666</c:v>
                </c:pt>
                <c:pt idx="3">
                  <c:v>0.67249999999999999</c:v>
                </c:pt>
                <c:pt idx="4">
                  <c:v>0.63916666666666666</c:v>
                </c:pt>
                <c:pt idx="5">
                  <c:v>0.55583333333333329</c:v>
                </c:pt>
                <c:pt idx="6">
                  <c:v>0.3833333333333333</c:v>
                </c:pt>
                <c:pt idx="7">
                  <c:v>0.48749999999999999</c:v>
                </c:pt>
                <c:pt idx="8">
                  <c:v>0.46583333333333332</c:v>
                </c:pt>
                <c:pt idx="9">
                  <c:v>0.44666666666666671</c:v>
                </c:pt>
                <c:pt idx="10">
                  <c:v>0.42583333333333334</c:v>
                </c:pt>
                <c:pt idx="11">
                  <c:v>0.40583333333333332</c:v>
                </c:pt>
                <c:pt idx="12">
                  <c:v>0.38250000000000001</c:v>
                </c:pt>
                <c:pt idx="13">
                  <c:v>0.35000000000000003</c:v>
                </c:pt>
                <c:pt idx="14">
                  <c:v>0.31416666666666665</c:v>
                </c:pt>
                <c:pt idx="15">
                  <c:v>0.33333333333333331</c:v>
                </c:pt>
              </c:numCache>
            </c:numRef>
          </c:val>
          <c:smooth val="0"/>
        </c:ser>
        <c:ser>
          <c:idx val="1"/>
          <c:order val="1"/>
          <c:tx>
            <c:strRef>
              <c:f>Tabelle1!$M$64</c:f>
              <c:strCache>
                <c:ptCount val="1"/>
                <c:pt idx="0">
                  <c:v>Max</c:v>
                </c:pt>
              </c:strCache>
            </c:strRef>
          </c:tx>
          <c:spPr>
            <a:ln w="28575">
              <a:noFill/>
            </a:ln>
          </c:spPr>
          <c:marker>
            <c:symbol val="none"/>
          </c:marker>
          <c:val>
            <c:numRef>
              <c:f>Tabelle1!$M$91:$M$106</c:f>
              <c:numCache>
                <c:formatCode>0.00</c:formatCode>
                <c:ptCount val="16"/>
                <c:pt idx="0">
                  <c:v>0.77</c:v>
                </c:pt>
                <c:pt idx="1">
                  <c:v>0.73916666666666664</c:v>
                </c:pt>
                <c:pt idx="2">
                  <c:v>0.74416666666666664</c:v>
                </c:pt>
                <c:pt idx="3">
                  <c:v>0.71583333333333332</c:v>
                </c:pt>
                <c:pt idx="4">
                  <c:v>0.7583333333333333</c:v>
                </c:pt>
                <c:pt idx="5">
                  <c:v>0.61416666666666664</c:v>
                </c:pt>
                <c:pt idx="6">
                  <c:v>0.43333333333333335</c:v>
                </c:pt>
                <c:pt idx="7">
                  <c:v>0.54666666666666663</c:v>
                </c:pt>
                <c:pt idx="8">
                  <c:v>0.5116666666666666</c:v>
                </c:pt>
                <c:pt idx="9">
                  <c:v>0.50916666666666666</c:v>
                </c:pt>
                <c:pt idx="10">
                  <c:v>0.48333333333333334</c:v>
                </c:pt>
                <c:pt idx="11">
                  <c:v>0.51083333333333336</c:v>
                </c:pt>
                <c:pt idx="12">
                  <c:v>0.44666666666666671</c:v>
                </c:pt>
                <c:pt idx="13">
                  <c:v>0.49083333333333329</c:v>
                </c:pt>
                <c:pt idx="14">
                  <c:v>0.43083333333333335</c:v>
                </c:pt>
                <c:pt idx="15">
                  <c:v>0.45166666666666666</c:v>
                </c:pt>
              </c:numCache>
            </c:numRef>
          </c:val>
          <c:smooth val="0"/>
        </c:ser>
        <c:ser>
          <c:idx val="2"/>
          <c:order val="2"/>
          <c:tx>
            <c:strRef>
              <c:f>Tabelle1!$N$64</c:f>
              <c:strCache>
                <c:ptCount val="1"/>
                <c:pt idx="0">
                  <c:v>Mean</c:v>
                </c:pt>
              </c:strCache>
            </c:strRef>
          </c:tx>
          <c:spPr>
            <a:ln w="41275">
              <a:solidFill>
                <a:schemeClr val="tx1"/>
              </a:solidFill>
            </a:ln>
          </c:spPr>
          <c:marker>
            <c:symbol val="plus"/>
            <c:size val="9"/>
            <c:spPr>
              <a:ln>
                <a:noFill/>
              </a:ln>
            </c:spPr>
          </c:marker>
          <c:val>
            <c:numRef>
              <c:f>Tabelle1!$N$91:$N$106</c:f>
              <c:numCache>
                <c:formatCode>0.00</c:formatCode>
                <c:ptCount val="16"/>
                <c:pt idx="0">
                  <c:v>0.72833333333333339</c:v>
                </c:pt>
                <c:pt idx="1">
                  <c:v>0.71466666666666656</c:v>
                </c:pt>
                <c:pt idx="2">
                  <c:v>0.71008333333333307</c:v>
                </c:pt>
                <c:pt idx="3">
                  <c:v>0.6917500000000002</c:v>
                </c:pt>
                <c:pt idx="4">
                  <c:v>0.7286666666666668</c:v>
                </c:pt>
                <c:pt idx="5">
                  <c:v>0.58549999999999991</c:v>
                </c:pt>
                <c:pt idx="6">
                  <c:v>0.39900000000000008</c:v>
                </c:pt>
                <c:pt idx="7">
                  <c:v>0.5239166666666667</c:v>
                </c:pt>
                <c:pt idx="8">
                  <c:v>0.48708333333333337</c:v>
                </c:pt>
                <c:pt idx="9">
                  <c:v>0.4735833333333333</c:v>
                </c:pt>
                <c:pt idx="10">
                  <c:v>0.45691666666666664</c:v>
                </c:pt>
                <c:pt idx="11">
                  <c:v>0.45958333333333329</c:v>
                </c:pt>
                <c:pt idx="12">
                  <c:v>0.41116666666666668</c:v>
                </c:pt>
                <c:pt idx="13">
                  <c:v>0.42141666666666672</c:v>
                </c:pt>
                <c:pt idx="14">
                  <c:v>0.40024999999999994</c:v>
                </c:pt>
                <c:pt idx="15">
                  <c:v>0.38458333333333344</c:v>
                </c:pt>
              </c:numCache>
            </c:numRef>
          </c:val>
          <c:smooth val="0"/>
        </c:ser>
        <c:dLbls>
          <c:showLegendKey val="0"/>
          <c:showVal val="0"/>
          <c:showCatName val="0"/>
          <c:showSerName val="0"/>
          <c:showPercent val="0"/>
          <c:showBubbleSize val="0"/>
        </c:dLbls>
        <c:hiLowLines>
          <c:spPr>
            <a:ln w="47625" cap="sq" cmpd="sng">
              <a:solidFill>
                <a:srgbClr val="00B050"/>
              </a:solidFill>
              <a:bevel/>
              <a:headEnd type="diamond"/>
              <a:tailEnd type="diamond"/>
            </a:ln>
          </c:spPr>
        </c:hiLowLines>
        <c:axId val="178089344"/>
        <c:axId val="178103808"/>
      </c:stockChart>
      <c:catAx>
        <c:axId val="178089344"/>
        <c:scaling>
          <c:orientation val="minMax"/>
        </c:scaling>
        <c:delete val="0"/>
        <c:axPos val="b"/>
        <c:title>
          <c:tx>
            <c:rich>
              <a:bodyPr/>
              <a:lstStyle/>
              <a:p>
                <a:pPr>
                  <a:defRPr b="0"/>
                </a:pPr>
                <a:r>
                  <a:rPr lang="de-AT" b="0"/>
                  <a:t>v (m/s)</a:t>
                </a:r>
              </a:p>
            </c:rich>
          </c:tx>
          <c:layout/>
          <c:overlay val="0"/>
        </c:title>
        <c:majorTickMark val="out"/>
        <c:minorTickMark val="none"/>
        <c:tickLblPos val="nextTo"/>
        <c:crossAx val="178103808"/>
        <c:crosses val="autoZero"/>
        <c:auto val="1"/>
        <c:lblAlgn val="ctr"/>
        <c:lblOffset val="100"/>
        <c:noMultiLvlLbl val="0"/>
      </c:catAx>
      <c:valAx>
        <c:axId val="178103808"/>
        <c:scaling>
          <c:orientation val="minMax"/>
          <c:max val="0.8"/>
          <c:min val="0.2"/>
        </c:scaling>
        <c:delete val="0"/>
        <c:axPos val="l"/>
        <c:majorGridlines/>
        <c:title>
          <c:tx>
            <c:rich>
              <a:bodyPr rot="-5400000" vert="horz"/>
              <a:lstStyle/>
              <a:p>
                <a:pPr>
                  <a:defRPr b="0"/>
                </a:pPr>
                <a:r>
                  <a:rPr lang="en-US" b="0" dirty="0" smtClean="0">
                    <a:solidFill>
                      <a:schemeClr val="tx1"/>
                    </a:solidFill>
                  </a:rPr>
                  <a:t>C</a:t>
                </a:r>
                <a:r>
                  <a:rPr lang="en-US" b="0" baseline="-25000" dirty="0" smtClean="0">
                    <a:solidFill>
                      <a:schemeClr val="tx1"/>
                    </a:solidFill>
                  </a:rPr>
                  <a:t>D</a:t>
                </a:r>
                <a:r>
                  <a:rPr lang="en-US" b="0" dirty="0" smtClean="0">
                    <a:solidFill>
                      <a:schemeClr val="tx1"/>
                    </a:solidFill>
                  </a:rPr>
                  <a:t> </a:t>
                </a:r>
                <a:endParaRPr lang="en-US" b="0" dirty="0">
                  <a:solidFill>
                    <a:schemeClr val="tx1"/>
                  </a:solidFill>
                </a:endParaRPr>
              </a:p>
            </c:rich>
          </c:tx>
          <c:layout/>
          <c:overlay val="0"/>
        </c:title>
        <c:numFmt formatCode="0.0" sourceLinked="0"/>
        <c:majorTickMark val="out"/>
        <c:minorTickMark val="none"/>
        <c:tickLblPos val="nextTo"/>
        <c:crossAx val="178089344"/>
        <c:crosses val="autoZero"/>
        <c:crossBetween val="between"/>
        <c:majorUnit val="0.60000000000000009"/>
      </c:valAx>
    </c:plotArea>
    <c:plotVisOnly val="1"/>
    <c:dispBlanksAs val="gap"/>
    <c:showDLblsOverMax val="0"/>
  </c:chart>
  <c:txPr>
    <a:bodyPr/>
    <a:lstStyle/>
    <a:p>
      <a:pPr>
        <a:defRPr sz="24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4537990443502"/>
          <c:y val="4.9149428855520698E-2"/>
          <c:w val="0.78700193944288432"/>
          <c:h val="0.67699656237849959"/>
        </c:manualLayout>
      </c:layout>
      <c:scatterChart>
        <c:scatterStyle val="smoothMarker"/>
        <c:varyColors val="0"/>
        <c:ser>
          <c:idx val="1"/>
          <c:order val="0"/>
          <c:tx>
            <c:strRef>
              <c:f>Tabelle2!$C$1</c:f>
              <c:strCache>
                <c:ptCount val="1"/>
                <c:pt idx="0">
                  <c:v> -16°C</c:v>
                </c:pt>
              </c:strCache>
            </c:strRef>
          </c:tx>
          <c:spPr>
            <a:ln w="22225">
              <a:solidFill>
                <a:srgbClr val="FF0000"/>
              </a:solidFill>
            </a:ln>
          </c:spPr>
          <c:marker>
            <c:spPr>
              <a:ln>
                <a:solidFill>
                  <a:srgbClr val="FF0000"/>
                </a:solidFill>
              </a:ln>
            </c:spPr>
          </c:marker>
          <c:xVal>
            <c:numRef>
              <c:f>Tabelle2!$A$3:$A$18</c:f>
              <c:numCache>
                <c:formatCode>General</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xVal>
          <c:yVal>
            <c:numRef>
              <c:f>Tabelle2!$C$3:$C$18</c:f>
              <c:numCache>
                <c:formatCode>0.00</c:formatCode>
                <c:ptCount val="16"/>
                <c:pt idx="0">
                  <c:v>0.75616479953683025</c:v>
                </c:pt>
                <c:pt idx="1">
                  <c:v>0.75754214889846405</c:v>
                </c:pt>
                <c:pt idx="2">
                  <c:v>0.71151338196632163</c:v>
                </c:pt>
                <c:pt idx="3">
                  <c:v>0.68275638277851602</c:v>
                </c:pt>
                <c:pt idx="4">
                  <c:v>0.65041497632696399</c:v>
                </c:pt>
                <c:pt idx="5">
                  <c:v>0.45090974726479022</c:v>
                </c:pt>
                <c:pt idx="6">
                  <c:v>0.33935725490661844</c:v>
                </c:pt>
                <c:pt idx="7">
                  <c:v>0.41320480849007124</c:v>
                </c:pt>
                <c:pt idx="8">
                  <c:v>0.39150544354717548</c:v>
                </c:pt>
                <c:pt idx="9">
                  <c:v>0.41346833196487359</c:v>
                </c:pt>
                <c:pt idx="10">
                  <c:v>0.43042167551049088</c:v>
                </c:pt>
              </c:numCache>
            </c:numRef>
          </c:yVal>
          <c:smooth val="1"/>
        </c:ser>
        <c:ser>
          <c:idx val="0"/>
          <c:order val="1"/>
          <c:tx>
            <c:strRef>
              <c:f>Tabelle2!$C$24</c:f>
              <c:strCache>
                <c:ptCount val="1"/>
                <c:pt idx="0">
                  <c:v>  16°C</c:v>
                </c:pt>
              </c:strCache>
            </c:strRef>
          </c:tx>
          <c:spPr>
            <a:ln>
              <a:solidFill>
                <a:srgbClr val="0070C0"/>
              </a:solidFill>
            </a:ln>
          </c:spPr>
          <c:xVal>
            <c:numRef>
              <c:f>Tabelle2!$A$26:$A$41</c:f>
              <c:numCache>
                <c:formatCode>General</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xVal>
          <c:yVal>
            <c:numRef>
              <c:f>Tabelle2!$C$26:$C$41</c:f>
              <c:numCache>
                <c:formatCode>0.00</c:formatCode>
                <c:ptCount val="16"/>
                <c:pt idx="0">
                  <c:v>0.71436005036521499</c:v>
                </c:pt>
                <c:pt idx="1">
                  <c:v>0.64853825710663171</c:v>
                </c:pt>
                <c:pt idx="2">
                  <c:v>0.61515325392325637</c:v>
                </c:pt>
                <c:pt idx="3">
                  <c:v>0.65746170793902237</c:v>
                </c:pt>
                <c:pt idx="4">
                  <c:v>0.66359553007428151</c:v>
                </c:pt>
                <c:pt idx="5">
                  <c:v>0.57671506505094183</c:v>
                </c:pt>
                <c:pt idx="6">
                  <c:v>0.64653832415638313</c:v>
                </c:pt>
                <c:pt idx="7">
                  <c:v>0.59348510281866196</c:v>
                </c:pt>
                <c:pt idx="8">
                  <c:v>0.40620271300894034</c:v>
                </c:pt>
                <c:pt idx="9">
                  <c:v>0.32446667295085058</c:v>
                </c:pt>
                <c:pt idx="10">
                  <c:v>0.32330116100539552</c:v>
                </c:pt>
              </c:numCache>
            </c:numRef>
          </c:yVal>
          <c:smooth val="1"/>
        </c:ser>
        <c:dLbls>
          <c:showLegendKey val="0"/>
          <c:showVal val="0"/>
          <c:showCatName val="0"/>
          <c:showSerName val="0"/>
          <c:showPercent val="0"/>
          <c:showBubbleSize val="0"/>
        </c:dLbls>
        <c:axId val="178234112"/>
        <c:axId val="178236032"/>
      </c:scatterChart>
      <c:valAx>
        <c:axId val="178234112"/>
        <c:scaling>
          <c:orientation val="minMax"/>
          <c:max val="20"/>
          <c:min val="5"/>
        </c:scaling>
        <c:delete val="0"/>
        <c:axPos val="b"/>
        <c:title>
          <c:tx>
            <c:rich>
              <a:bodyPr/>
              <a:lstStyle/>
              <a:p>
                <a:pPr>
                  <a:defRPr b="0"/>
                </a:pPr>
                <a:r>
                  <a:rPr lang="de-AT" b="0"/>
                  <a:t>v (m/s)</a:t>
                </a:r>
              </a:p>
            </c:rich>
          </c:tx>
          <c:layout>
            <c:manualLayout>
              <c:xMode val="edge"/>
              <c:yMode val="edge"/>
              <c:x val="0.50198851017748658"/>
              <c:y val="0.87626411594624576"/>
            </c:manualLayout>
          </c:layout>
          <c:overlay val="0"/>
        </c:title>
        <c:numFmt formatCode="General" sourceLinked="0"/>
        <c:majorTickMark val="out"/>
        <c:minorTickMark val="none"/>
        <c:tickLblPos val="nextTo"/>
        <c:crossAx val="178236032"/>
        <c:crossesAt val="-25"/>
        <c:crossBetween val="midCat"/>
      </c:valAx>
      <c:valAx>
        <c:axId val="178236032"/>
        <c:scaling>
          <c:orientation val="minMax"/>
          <c:max val="0.8"/>
          <c:min val="0.2"/>
        </c:scaling>
        <c:delete val="0"/>
        <c:axPos val="l"/>
        <c:majorGridlines/>
        <c:title>
          <c:tx>
            <c:rich>
              <a:bodyPr rot="-5400000" vert="horz"/>
              <a:lstStyle/>
              <a:p>
                <a:pPr>
                  <a:defRPr sz="3200" b="0"/>
                </a:pPr>
                <a:r>
                  <a:rPr lang="de-AT" sz="3200" b="0"/>
                  <a:t>c</a:t>
                </a:r>
                <a:r>
                  <a:rPr lang="de-AT" sz="3200" b="0" baseline="-25000"/>
                  <a:t>D</a:t>
                </a:r>
              </a:p>
            </c:rich>
          </c:tx>
          <c:layout>
            <c:manualLayout>
              <c:xMode val="edge"/>
              <c:yMode val="edge"/>
              <c:x val="2.4125935307037671E-2"/>
              <c:y val="0.37249811810957761"/>
            </c:manualLayout>
          </c:layout>
          <c:overlay val="0"/>
        </c:title>
        <c:numFmt formatCode="0.0" sourceLinked="0"/>
        <c:majorTickMark val="out"/>
        <c:minorTickMark val="none"/>
        <c:tickLblPos val="nextTo"/>
        <c:crossAx val="178234112"/>
        <c:crosses val="autoZero"/>
        <c:crossBetween val="midCat"/>
        <c:majorUnit val="0.60000000000000009"/>
      </c:valAx>
      <c:spPr>
        <a:noFill/>
      </c:spPr>
    </c:plotArea>
    <c:legend>
      <c:legendPos val="t"/>
      <c:layout>
        <c:manualLayout>
          <c:xMode val="edge"/>
          <c:yMode val="edge"/>
          <c:x val="0.85245660725975692"/>
          <c:y val="3.8772461134665859E-3"/>
          <c:w val="0.14512551315700922"/>
          <c:h val="0.26409038113399164"/>
        </c:manualLayout>
      </c:layout>
      <c:overlay val="0"/>
      <c:spPr>
        <a:solidFill>
          <a:schemeClr val="bg1"/>
        </a:solidFill>
      </c:spPr>
    </c:legend>
    <c:plotVisOnly val="1"/>
    <c:dispBlanksAs val="gap"/>
    <c:showDLblsOverMax val="0"/>
  </c:chart>
  <c:spPr>
    <a:noFill/>
  </c:spPr>
  <c:txPr>
    <a:bodyPr/>
    <a:lstStyle/>
    <a:p>
      <a:pPr>
        <a:defRPr sz="24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4537990443502"/>
          <c:y val="4.9149428855520698E-2"/>
          <c:w val="0.78700193944288432"/>
          <c:h val="0.68645131707934104"/>
        </c:manualLayout>
      </c:layout>
      <c:scatterChart>
        <c:scatterStyle val="smoothMarker"/>
        <c:varyColors val="0"/>
        <c:ser>
          <c:idx val="1"/>
          <c:order val="0"/>
          <c:tx>
            <c:strRef>
              <c:f>Tabelle2!$C$1</c:f>
              <c:strCache>
                <c:ptCount val="1"/>
                <c:pt idx="0">
                  <c:v> -16°C</c:v>
                </c:pt>
              </c:strCache>
            </c:strRef>
          </c:tx>
          <c:spPr>
            <a:ln w="22225">
              <a:solidFill>
                <a:srgbClr val="FF0000"/>
              </a:solidFill>
            </a:ln>
          </c:spPr>
          <c:marker>
            <c:spPr>
              <a:ln>
                <a:solidFill>
                  <a:srgbClr val="FF0000"/>
                </a:solidFill>
              </a:ln>
            </c:spPr>
          </c:marker>
          <c:xVal>
            <c:numRef>
              <c:f>Tabelle2!$B$3:$B$13</c:f>
              <c:numCache>
                <c:formatCode>#,##0</c:formatCode>
                <c:ptCount val="11"/>
                <c:pt idx="0">
                  <c:v>65500</c:v>
                </c:pt>
                <c:pt idx="1">
                  <c:v>78600</c:v>
                </c:pt>
                <c:pt idx="2">
                  <c:v>91700</c:v>
                </c:pt>
                <c:pt idx="3">
                  <c:v>104800</c:v>
                </c:pt>
                <c:pt idx="4">
                  <c:v>117900</c:v>
                </c:pt>
                <c:pt idx="5">
                  <c:v>131000</c:v>
                </c:pt>
                <c:pt idx="6">
                  <c:v>144100</c:v>
                </c:pt>
                <c:pt idx="7">
                  <c:v>157200</c:v>
                </c:pt>
                <c:pt idx="8">
                  <c:v>170300</c:v>
                </c:pt>
                <c:pt idx="9">
                  <c:v>183400</c:v>
                </c:pt>
                <c:pt idx="10">
                  <c:v>196500</c:v>
                </c:pt>
              </c:numCache>
            </c:numRef>
          </c:xVal>
          <c:yVal>
            <c:numRef>
              <c:f>Tabelle2!$C$3:$C$13</c:f>
              <c:numCache>
                <c:formatCode>0.00</c:formatCode>
                <c:ptCount val="11"/>
                <c:pt idx="0">
                  <c:v>0.75616479953683025</c:v>
                </c:pt>
                <c:pt idx="1">
                  <c:v>0.75754214889846405</c:v>
                </c:pt>
                <c:pt idx="2">
                  <c:v>0.71151338196632163</c:v>
                </c:pt>
                <c:pt idx="3">
                  <c:v>0.68275638277851602</c:v>
                </c:pt>
                <c:pt idx="4">
                  <c:v>0.65041497632696399</c:v>
                </c:pt>
                <c:pt idx="5">
                  <c:v>0.45090974726479022</c:v>
                </c:pt>
                <c:pt idx="6">
                  <c:v>0.33935725490661844</c:v>
                </c:pt>
                <c:pt idx="7">
                  <c:v>0.41320480849007124</c:v>
                </c:pt>
                <c:pt idx="8">
                  <c:v>0.39150544354717548</c:v>
                </c:pt>
                <c:pt idx="9">
                  <c:v>0.41346833196487359</c:v>
                </c:pt>
                <c:pt idx="10">
                  <c:v>0.43042167551049088</c:v>
                </c:pt>
              </c:numCache>
            </c:numRef>
          </c:yVal>
          <c:smooth val="1"/>
        </c:ser>
        <c:ser>
          <c:idx val="0"/>
          <c:order val="1"/>
          <c:tx>
            <c:strRef>
              <c:f>Tabelle2!$C$24</c:f>
              <c:strCache>
                <c:ptCount val="1"/>
                <c:pt idx="0">
                  <c:v>  16°C</c:v>
                </c:pt>
              </c:strCache>
            </c:strRef>
          </c:tx>
          <c:spPr>
            <a:ln>
              <a:solidFill>
                <a:srgbClr val="0070C0"/>
              </a:solidFill>
            </a:ln>
          </c:spPr>
          <c:xVal>
            <c:numRef>
              <c:f>Tabelle2!$B$26:$B$41</c:f>
              <c:numCache>
                <c:formatCode>#,##0</c:formatCode>
                <c:ptCount val="16"/>
                <c:pt idx="0">
                  <c:v>53000</c:v>
                </c:pt>
                <c:pt idx="1">
                  <c:v>63600</c:v>
                </c:pt>
                <c:pt idx="2">
                  <c:v>74200</c:v>
                </c:pt>
                <c:pt idx="3">
                  <c:v>84800</c:v>
                </c:pt>
                <c:pt idx="4">
                  <c:v>95400</c:v>
                </c:pt>
                <c:pt idx="5">
                  <c:v>106000</c:v>
                </c:pt>
                <c:pt idx="6">
                  <c:v>116700</c:v>
                </c:pt>
                <c:pt idx="7">
                  <c:v>127300</c:v>
                </c:pt>
                <c:pt idx="8">
                  <c:v>137900</c:v>
                </c:pt>
                <c:pt idx="9">
                  <c:v>148500</c:v>
                </c:pt>
                <c:pt idx="10">
                  <c:v>159100</c:v>
                </c:pt>
              </c:numCache>
            </c:numRef>
          </c:xVal>
          <c:yVal>
            <c:numRef>
              <c:f>Tabelle2!$C$26:$C$41</c:f>
              <c:numCache>
                <c:formatCode>0.00</c:formatCode>
                <c:ptCount val="16"/>
                <c:pt idx="0">
                  <c:v>0.71436005036521499</c:v>
                </c:pt>
                <c:pt idx="1">
                  <c:v>0.64853825710663171</c:v>
                </c:pt>
                <c:pt idx="2">
                  <c:v>0.61515325392325637</c:v>
                </c:pt>
                <c:pt idx="3">
                  <c:v>0.65746170793902237</c:v>
                </c:pt>
                <c:pt idx="4">
                  <c:v>0.66359553007428151</c:v>
                </c:pt>
                <c:pt idx="5">
                  <c:v>0.57671506505094183</c:v>
                </c:pt>
                <c:pt idx="6">
                  <c:v>0.64653832415638313</c:v>
                </c:pt>
                <c:pt idx="7">
                  <c:v>0.59348510281866196</c:v>
                </c:pt>
                <c:pt idx="8">
                  <c:v>0.40620271300894034</c:v>
                </c:pt>
                <c:pt idx="9">
                  <c:v>0.32446667295085058</c:v>
                </c:pt>
                <c:pt idx="10">
                  <c:v>0.32330116100539552</c:v>
                </c:pt>
              </c:numCache>
            </c:numRef>
          </c:yVal>
          <c:smooth val="1"/>
        </c:ser>
        <c:dLbls>
          <c:showLegendKey val="0"/>
          <c:showVal val="0"/>
          <c:showCatName val="0"/>
          <c:showSerName val="0"/>
          <c:showPercent val="0"/>
          <c:showBubbleSize val="0"/>
        </c:dLbls>
        <c:axId val="178273664"/>
        <c:axId val="178300416"/>
      </c:scatterChart>
      <c:valAx>
        <c:axId val="178273664"/>
        <c:scaling>
          <c:orientation val="minMax"/>
          <c:max val="200000"/>
          <c:min val="50000"/>
        </c:scaling>
        <c:delete val="0"/>
        <c:axPos val="b"/>
        <c:title>
          <c:tx>
            <c:rich>
              <a:bodyPr/>
              <a:lstStyle/>
              <a:p>
                <a:pPr>
                  <a:defRPr b="0"/>
                </a:pPr>
                <a:r>
                  <a:rPr lang="de-AT" b="0"/>
                  <a:t>Re ( )</a:t>
                </a:r>
              </a:p>
            </c:rich>
          </c:tx>
          <c:layout>
            <c:manualLayout>
              <c:xMode val="edge"/>
              <c:yMode val="edge"/>
              <c:x val="0.50198851017748658"/>
              <c:y val="0.87626411594624576"/>
            </c:manualLayout>
          </c:layout>
          <c:overlay val="0"/>
        </c:title>
        <c:numFmt formatCode="#,##0" sourceLinked="0"/>
        <c:majorTickMark val="out"/>
        <c:minorTickMark val="none"/>
        <c:tickLblPos val="nextTo"/>
        <c:txPr>
          <a:bodyPr/>
          <a:lstStyle/>
          <a:p>
            <a:pPr>
              <a:defRPr sz="2000"/>
            </a:pPr>
            <a:endParaRPr lang="de-DE"/>
          </a:p>
        </c:txPr>
        <c:crossAx val="178300416"/>
        <c:crossesAt val="-25"/>
        <c:crossBetween val="midCat"/>
      </c:valAx>
      <c:valAx>
        <c:axId val="178300416"/>
        <c:scaling>
          <c:orientation val="minMax"/>
          <c:max val="0.8"/>
          <c:min val="0.2"/>
        </c:scaling>
        <c:delete val="0"/>
        <c:axPos val="l"/>
        <c:majorGridlines/>
        <c:title>
          <c:tx>
            <c:rich>
              <a:bodyPr rot="-5400000" vert="horz"/>
              <a:lstStyle/>
              <a:p>
                <a:pPr>
                  <a:defRPr sz="3200" b="0"/>
                </a:pPr>
                <a:r>
                  <a:rPr lang="de-AT" sz="3200" b="0"/>
                  <a:t>c</a:t>
                </a:r>
                <a:r>
                  <a:rPr lang="de-AT" sz="3200" b="0" baseline="-25000"/>
                  <a:t>D</a:t>
                </a:r>
              </a:p>
            </c:rich>
          </c:tx>
          <c:layout/>
          <c:overlay val="0"/>
        </c:title>
        <c:numFmt formatCode="0.0" sourceLinked="0"/>
        <c:majorTickMark val="out"/>
        <c:minorTickMark val="none"/>
        <c:tickLblPos val="nextTo"/>
        <c:crossAx val="178273664"/>
        <c:crosses val="autoZero"/>
        <c:crossBetween val="midCat"/>
        <c:majorUnit val="0.60000000000000009"/>
      </c:valAx>
      <c:spPr>
        <a:noFill/>
      </c:spPr>
    </c:plotArea>
    <c:legend>
      <c:legendPos val="t"/>
      <c:layout>
        <c:manualLayout>
          <c:xMode val="edge"/>
          <c:yMode val="edge"/>
          <c:x val="0.86022661502976461"/>
          <c:y val="3.8772461134665859E-3"/>
          <c:w val="0.13977338497023536"/>
          <c:h val="0.17949775065525972"/>
        </c:manualLayout>
      </c:layout>
      <c:overlay val="0"/>
      <c:spPr>
        <a:solidFill>
          <a:schemeClr val="bg1"/>
        </a:solidFill>
      </c:spPr>
    </c:legend>
    <c:plotVisOnly val="1"/>
    <c:dispBlanksAs val="gap"/>
    <c:showDLblsOverMax val="0"/>
  </c:chart>
  <c:spPr>
    <a:noFill/>
  </c:spPr>
  <c:txPr>
    <a:bodyPr/>
    <a:lstStyle/>
    <a:p>
      <a:pPr>
        <a:defRPr sz="24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0.21805</cdr:x>
      <cdr:y>0.44795</cdr:y>
    </cdr:from>
    <cdr:to>
      <cdr:x>0.50881</cdr:x>
      <cdr:y>0.49275</cdr:y>
    </cdr:to>
    <cdr:sp macro="" textlink="">
      <cdr:nvSpPr>
        <cdr:cNvPr id="2" name="Rechteck 1"/>
        <cdr:cNvSpPr/>
      </cdr:nvSpPr>
      <cdr:spPr>
        <a:xfrm xmlns:a="http://schemas.openxmlformats.org/drawingml/2006/main">
          <a:off x="1781969" y="2160240"/>
          <a:ext cx="2376264" cy="216024"/>
        </a:xfrm>
        <a:prstGeom xmlns:a="http://schemas.openxmlformats.org/drawingml/2006/main" prst="rect">
          <a:avLst/>
        </a:prstGeom>
        <a:solidFill xmlns:a="http://schemas.openxmlformats.org/drawingml/2006/main">
          <a:srgbClr val="FF0000">
            <a:alpha val="25000"/>
          </a:srgb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de-A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algn="ctr"/>
          <a:endParaRPr lang="de-AT"/>
        </a:p>
      </cdr:txBody>
    </cdr:sp>
  </cdr:relSizeAnchor>
  <cdr:relSizeAnchor xmlns:cdr="http://schemas.openxmlformats.org/drawingml/2006/chartDrawing">
    <cdr:from>
      <cdr:x>0.56168</cdr:x>
      <cdr:y>0.08104</cdr:y>
    </cdr:from>
    <cdr:to>
      <cdr:x>0.64098</cdr:x>
      <cdr:y>0.11177</cdr:y>
    </cdr:to>
    <cdr:sp macro="" textlink="">
      <cdr:nvSpPr>
        <cdr:cNvPr id="3" name="Rechteck 2"/>
        <cdr:cNvSpPr/>
      </cdr:nvSpPr>
      <cdr:spPr>
        <a:xfrm xmlns:a="http://schemas.openxmlformats.org/drawingml/2006/main">
          <a:off x="4590281" y="390822"/>
          <a:ext cx="648072" cy="148183"/>
        </a:xfrm>
        <a:prstGeom xmlns:a="http://schemas.openxmlformats.org/drawingml/2006/main" prst="rect">
          <a:avLst/>
        </a:prstGeom>
        <a:solidFill xmlns:a="http://schemas.openxmlformats.org/drawingml/2006/main">
          <a:srgbClr val="FF0000">
            <a:alpha val="25000"/>
          </a:srgb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AT"/>
        </a:p>
      </cdr:txBody>
    </cdr:sp>
  </cdr:relSizeAnchor>
  <cdr:relSizeAnchor xmlns:cdr="http://schemas.openxmlformats.org/drawingml/2006/chartDrawing">
    <cdr:from>
      <cdr:x>0.64979</cdr:x>
      <cdr:y>0.0497</cdr:y>
    </cdr:from>
    <cdr:to>
      <cdr:x>0.95818</cdr:x>
      <cdr:y>0.12891</cdr:y>
    </cdr:to>
    <cdr:sp macro="" textlink="">
      <cdr:nvSpPr>
        <cdr:cNvPr id="4" name="Textfeld 3"/>
        <cdr:cNvSpPr txBox="1"/>
      </cdr:nvSpPr>
      <cdr:spPr>
        <a:xfrm xmlns:a="http://schemas.openxmlformats.org/drawingml/2006/main">
          <a:off x="5310361" y="239664"/>
          <a:ext cx="2520280" cy="381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de-AT" sz="2000" dirty="0" err="1" smtClean="0"/>
            <a:t>measurement</a:t>
          </a:r>
          <a:r>
            <a:rPr lang="de-AT" sz="2000" dirty="0" smtClean="0"/>
            <a:t> </a:t>
          </a:r>
          <a:r>
            <a:rPr lang="de-AT" sz="2000" dirty="0" err="1" smtClean="0"/>
            <a:t>range</a:t>
          </a:r>
          <a:endParaRPr lang="de-AT" sz="2000" dirty="0"/>
        </a:p>
      </cdr:txBody>
    </cdr:sp>
  </cdr:relSizeAnchor>
  <cdr:relSizeAnchor xmlns:cdr="http://schemas.openxmlformats.org/drawingml/2006/chartDrawing">
    <cdr:from>
      <cdr:x>0.22686</cdr:x>
      <cdr:y>0.29863</cdr:y>
    </cdr:from>
    <cdr:to>
      <cdr:x>0.39427</cdr:x>
      <cdr:y>0.34343</cdr:y>
    </cdr:to>
    <cdr:sp macro="" textlink="">
      <cdr:nvSpPr>
        <cdr:cNvPr id="5" name="Rechteck 4"/>
        <cdr:cNvSpPr/>
      </cdr:nvSpPr>
      <cdr:spPr>
        <a:xfrm xmlns:a="http://schemas.openxmlformats.org/drawingml/2006/main">
          <a:off x="1853977" y="1440160"/>
          <a:ext cx="1368152" cy="216024"/>
        </a:xfrm>
        <a:prstGeom xmlns:a="http://schemas.openxmlformats.org/drawingml/2006/main" prst="rect">
          <a:avLst/>
        </a:prstGeom>
        <a:solidFill xmlns:a="http://schemas.openxmlformats.org/drawingml/2006/main">
          <a:srgbClr val="FF0000">
            <a:alpha val="25000"/>
          </a:srgb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AT"/>
        </a:p>
      </cdr:txBody>
    </cdr:sp>
  </cdr:relSizeAnchor>
  <cdr:relSizeAnchor xmlns:cdr="http://schemas.openxmlformats.org/drawingml/2006/chartDrawing">
    <cdr:from>
      <cdr:x>0.22686</cdr:x>
      <cdr:y>0.16425</cdr:y>
    </cdr:from>
    <cdr:to>
      <cdr:x>0.30616</cdr:x>
      <cdr:y>0.20904</cdr:y>
    </cdr:to>
    <cdr:sp macro="" textlink="">
      <cdr:nvSpPr>
        <cdr:cNvPr id="6" name="Rechteck 5"/>
        <cdr:cNvSpPr/>
      </cdr:nvSpPr>
      <cdr:spPr>
        <a:xfrm xmlns:a="http://schemas.openxmlformats.org/drawingml/2006/main">
          <a:off x="1853977" y="792088"/>
          <a:ext cx="648072" cy="216024"/>
        </a:xfrm>
        <a:prstGeom xmlns:a="http://schemas.openxmlformats.org/drawingml/2006/main" prst="rect">
          <a:avLst/>
        </a:prstGeom>
        <a:solidFill xmlns:a="http://schemas.openxmlformats.org/drawingml/2006/main">
          <a:srgbClr val="FF0000">
            <a:alpha val="25000"/>
          </a:srgb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AT"/>
        </a:p>
      </cdr:txBody>
    </cdr:sp>
  </cdr:relSizeAnchor>
  <cdr:relSizeAnchor xmlns:cdr="http://schemas.openxmlformats.org/drawingml/2006/chartDrawing">
    <cdr:from>
      <cdr:x>0.20923</cdr:x>
      <cdr:y>0.58234</cdr:y>
    </cdr:from>
    <cdr:to>
      <cdr:x>0.86125</cdr:x>
      <cdr:y>0.62713</cdr:y>
    </cdr:to>
    <cdr:sp macro="" textlink="">
      <cdr:nvSpPr>
        <cdr:cNvPr id="7" name="Rechteck 6"/>
        <cdr:cNvSpPr/>
      </cdr:nvSpPr>
      <cdr:spPr>
        <a:xfrm xmlns:a="http://schemas.openxmlformats.org/drawingml/2006/main">
          <a:off x="1709961" y="2808312"/>
          <a:ext cx="5328592" cy="216024"/>
        </a:xfrm>
        <a:prstGeom xmlns:a="http://schemas.openxmlformats.org/drawingml/2006/main" prst="rect">
          <a:avLst/>
        </a:prstGeom>
        <a:solidFill xmlns:a="http://schemas.openxmlformats.org/drawingml/2006/main">
          <a:srgbClr val="FF0000">
            <a:alpha val="25000"/>
          </a:srgb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A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1" y="1"/>
            <a:ext cx="4278613" cy="338972"/>
          </a:xfrm>
          <a:prstGeom prst="rect">
            <a:avLst/>
          </a:prstGeom>
          <a:noFill/>
          <a:ln w="9525">
            <a:noFill/>
            <a:miter lim="800000"/>
            <a:headEnd/>
            <a:tailEnd/>
          </a:ln>
          <a:effectLst/>
        </p:spPr>
        <p:txBody>
          <a:bodyPr vert="horz" wrap="square" lIns="87921" tIns="43961" rIns="87921" bIns="43961" numCol="1" anchor="t" anchorCtr="0" compatLnSpc="1">
            <a:prstTxWarp prst="textNoShape">
              <a:avLst/>
            </a:prstTxWarp>
          </a:bodyPr>
          <a:lstStyle>
            <a:lvl1pPr>
              <a:defRPr sz="1300">
                <a:latin typeface="Arial" charset="0"/>
              </a:defRPr>
            </a:lvl1pPr>
          </a:lstStyle>
          <a:p>
            <a:pPr>
              <a:defRPr/>
            </a:pPr>
            <a:endParaRPr lang="de-AT"/>
          </a:p>
        </p:txBody>
      </p:sp>
      <p:sp>
        <p:nvSpPr>
          <p:cNvPr id="165891" name="Rectangle 3"/>
          <p:cNvSpPr>
            <a:spLocks noGrp="1" noChangeArrowheads="1"/>
          </p:cNvSpPr>
          <p:nvPr>
            <p:ph type="dt" sz="quarter" idx="1"/>
          </p:nvPr>
        </p:nvSpPr>
        <p:spPr bwMode="auto">
          <a:xfrm>
            <a:off x="5592519" y="1"/>
            <a:ext cx="4278613" cy="338972"/>
          </a:xfrm>
          <a:prstGeom prst="rect">
            <a:avLst/>
          </a:prstGeom>
          <a:noFill/>
          <a:ln w="9525">
            <a:noFill/>
            <a:miter lim="800000"/>
            <a:headEnd/>
            <a:tailEnd/>
          </a:ln>
          <a:effectLst/>
        </p:spPr>
        <p:txBody>
          <a:bodyPr vert="horz" wrap="square" lIns="87921" tIns="43961" rIns="87921" bIns="43961" numCol="1" anchor="t" anchorCtr="0" compatLnSpc="1">
            <a:prstTxWarp prst="textNoShape">
              <a:avLst/>
            </a:prstTxWarp>
          </a:bodyPr>
          <a:lstStyle>
            <a:lvl1pPr algn="r">
              <a:defRPr sz="1300">
                <a:latin typeface="Arial" charset="0"/>
              </a:defRPr>
            </a:lvl1pPr>
          </a:lstStyle>
          <a:p>
            <a:pPr>
              <a:defRPr/>
            </a:pPr>
            <a:endParaRPr lang="de-AT"/>
          </a:p>
        </p:txBody>
      </p:sp>
      <p:sp>
        <p:nvSpPr>
          <p:cNvPr id="165892" name="Rectangle 4"/>
          <p:cNvSpPr>
            <a:spLocks noGrp="1" noChangeArrowheads="1"/>
          </p:cNvSpPr>
          <p:nvPr>
            <p:ph type="ftr" sz="quarter" idx="2"/>
          </p:nvPr>
        </p:nvSpPr>
        <p:spPr bwMode="auto">
          <a:xfrm>
            <a:off x="1" y="6457184"/>
            <a:ext cx="4278613" cy="338972"/>
          </a:xfrm>
          <a:prstGeom prst="rect">
            <a:avLst/>
          </a:prstGeom>
          <a:noFill/>
          <a:ln w="9525">
            <a:noFill/>
            <a:miter lim="800000"/>
            <a:headEnd/>
            <a:tailEnd/>
          </a:ln>
          <a:effectLst/>
        </p:spPr>
        <p:txBody>
          <a:bodyPr vert="horz" wrap="square" lIns="87921" tIns="43961" rIns="87921" bIns="43961" numCol="1" anchor="b" anchorCtr="0" compatLnSpc="1">
            <a:prstTxWarp prst="textNoShape">
              <a:avLst/>
            </a:prstTxWarp>
          </a:bodyPr>
          <a:lstStyle>
            <a:lvl1pPr>
              <a:defRPr sz="1300">
                <a:latin typeface="Arial" charset="0"/>
              </a:defRPr>
            </a:lvl1pPr>
          </a:lstStyle>
          <a:p>
            <a:pPr>
              <a:defRPr/>
            </a:pPr>
            <a:endParaRPr lang="de-AT"/>
          </a:p>
        </p:txBody>
      </p:sp>
      <p:sp>
        <p:nvSpPr>
          <p:cNvPr id="165893" name="Rectangle 5"/>
          <p:cNvSpPr>
            <a:spLocks noGrp="1" noChangeArrowheads="1"/>
          </p:cNvSpPr>
          <p:nvPr>
            <p:ph type="sldNum" sz="quarter" idx="3"/>
          </p:nvPr>
        </p:nvSpPr>
        <p:spPr bwMode="auto">
          <a:xfrm>
            <a:off x="5592519" y="6457184"/>
            <a:ext cx="4278613" cy="338972"/>
          </a:xfrm>
          <a:prstGeom prst="rect">
            <a:avLst/>
          </a:prstGeom>
          <a:noFill/>
          <a:ln w="9525">
            <a:noFill/>
            <a:miter lim="800000"/>
            <a:headEnd/>
            <a:tailEnd/>
          </a:ln>
          <a:effectLst/>
        </p:spPr>
        <p:txBody>
          <a:bodyPr vert="horz" wrap="square" lIns="87921" tIns="43961" rIns="87921" bIns="43961" numCol="1" anchor="b" anchorCtr="0" compatLnSpc="1">
            <a:prstTxWarp prst="textNoShape">
              <a:avLst/>
            </a:prstTxWarp>
          </a:bodyPr>
          <a:lstStyle>
            <a:lvl1pPr algn="r">
              <a:defRPr sz="1300">
                <a:latin typeface="Arial" charset="0"/>
              </a:defRPr>
            </a:lvl1pPr>
          </a:lstStyle>
          <a:p>
            <a:pPr>
              <a:defRPr/>
            </a:pPr>
            <a:fld id="{512BAF8A-175E-45D5-B774-72D0FC84B1F5}" type="slidenum">
              <a:rPr lang="de-AT"/>
              <a:pPr>
                <a:defRPr/>
              </a:pPr>
              <a:t>‹Nr.›</a:t>
            </a:fld>
            <a:endParaRPr lang="de-AT"/>
          </a:p>
        </p:txBody>
      </p:sp>
    </p:spTree>
    <p:extLst>
      <p:ext uri="{BB962C8B-B14F-4D97-AF65-F5344CB8AC3E}">
        <p14:creationId xmlns:p14="http://schemas.microsoft.com/office/powerpoint/2010/main" val="1356516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hdr" sz="quarter"/>
          </p:nvPr>
        </p:nvSpPr>
        <p:spPr bwMode="auto">
          <a:xfrm>
            <a:off x="1" y="0"/>
            <a:ext cx="4278613" cy="340492"/>
          </a:xfrm>
          <a:prstGeom prst="rect">
            <a:avLst/>
          </a:prstGeom>
          <a:noFill/>
          <a:ln w="9525">
            <a:noFill/>
            <a:miter lim="800000"/>
            <a:headEnd/>
            <a:tailEnd/>
          </a:ln>
          <a:effectLst/>
        </p:spPr>
        <p:txBody>
          <a:bodyPr vert="horz" wrap="square" lIns="87921" tIns="43961" rIns="87921" bIns="43961" numCol="1" anchor="t" anchorCtr="0" compatLnSpc="1">
            <a:prstTxWarp prst="textNoShape">
              <a:avLst/>
            </a:prstTxWarp>
          </a:bodyPr>
          <a:lstStyle>
            <a:lvl1pPr>
              <a:defRPr sz="1300">
                <a:latin typeface="Arial" charset="0"/>
              </a:defRPr>
            </a:lvl1pPr>
          </a:lstStyle>
          <a:p>
            <a:pPr>
              <a:defRPr/>
            </a:pPr>
            <a:endParaRPr lang="en-US"/>
          </a:p>
        </p:txBody>
      </p:sp>
      <p:sp>
        <p:nvSpPr>
          <p:cNvPr id="427011" name="Rectangle 3"/>
          <p:cNvSpPr>
            <a:spLocks noGrp="1" noChangeArrowheads="1"/>
          </p:cNvSpPr>
          <p:nvPr>
            <p:ph type="dt" idx="1"/>
          </p:nvPr>
        </p:nvSpPr>
        <p:spPr bwMode="auto">
          <a:xfrm>
            <a:off x="5592519" y="0"/>
            <a:ext cx="4278613" cy="340492"/>
          </a:xfrm>
          <a:prstGeom prst="rect">
            <a:avLst/>
          </a:prstGeom>
          <a:noFill/>
          <a:ln w="9525">
            <a:noFill/>
            <a:miter lim="800000"/>
            <a:headEnd/>
            <a:tailEnd/>
          </a:ln>
          <a:effectLst/>
        </p:spPr>
        <p:txBody>
          <a:bodyPr vert="horz" wrap="square" lIns="87921" tIns="43961" rIns="87921" bIns="43961" numCol="1" anchor="t" anchorCtr="0" compatLnSpc="1">
            <a:prstTxWarp prst="textNoShape">
              <a:avLst/>
            </a:prstTxWarp>
          </a:bodyPr>
          <a:lstStyle>
            <a:lvl1pPr algn="r">
              <a:defRPr sz="13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2385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3" name="Rectangle 5"/>
          <p:cNvSpPr>
            <a:spLocks noGrp="1" noChangeArrowheads="1"/>
          </p:cNvSpPr>
          <p:nvPr>
            <p:ph type="body" sz="quarter" idx="3"/>
          </p:nvPr>
        </p:nvSpPr>
        <p:spPr bwMode="auto">
          <a:xfrm>
            <a:off x="987726" y="3228592"/>
            <a:ext cx="7897211" cy="3059866"/>
          </a:xfrm>
          <a:prstGeom prst="rect">
            <a:avLst/>
          </a:prstGeom>
          <a:noFill/>
          <a:ln w="9525">
            <a:noFill/>
            <a:miter lim="800000"/>
            <a:headEnd/>
            <a:tailEnd/>
          </a:ln>
          <a:effectLst/>
        </p:spPr>
        <p:txBody>
          <a:bodyPr vert="horz" wrap="square" lIns="87921" tIns="43961" rIns="87921" bIns="43961"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427014" name="Rectangle 6"/>
          <p:cNvSpPr>
            <a:spLocks noGrp="1" noChangeArrowheads="1"/>
          </p:cNvSpPr>
          <p:nvPr>
            <p:ph type="ftr" sz="quarter" idx="4"/>
          </p:nvPr>
        </p:nvSpPr>
        <p:spPr bwMode="auto">
          <a:xfrm>
            <a:off x="1" y="6457184"/>
            <a:ext cx="4278613" cy="338972"/>
          </a:xfrm>
          <a:prstGeom prst="rect">
            <a:avLst/>
          </a:prstGeom>
          <a:noFill/>
          <a:ln w="9525">
            <a:noFill/>
            <a:miter lim="800000"/>
            <a:headEnd/>
            <a:tailEnd/>
          </a:ln>
          <a:effectLst/>
        </p:spPr>
        <p:txBody>
          <a:bodyPr vert="horz" wrap="square" lIns="87921" tIns="43961" rIns="87921" bIns="43961" numCol="1" anchor="b" anchorCtr="0" compatLnSpc="1">
            <a:prstTxWarp prst="textNoShape">
              <a:avLst/>
            </a:prstTxWarp>
          </a:bodyPr>
          <a:lstStyle>
            <a:lvl1pPr>
              <a:defRPr sz="1300">
                <a:latin typeface="Arial" charset="0"/>
              </a:defRPr>
            </a:lvl1pPr>
          </a:lstStyle>
          <a:p>
            <a:pPr>
              <a:defRPr/>
            </a:pPr>
            <a:endParaRPr lang="en-US"/>
          </a:p>
        </p:txBody>
      </p:sp>
      <p:sp>
        <p:nvSpPr>
          <p:cNvPr id="427015" name="Rectangle 7"/>
          <p:cNvSpPr>
            <a:spLocks noGrp="1" noChangeArrowheads="1"/>
          </p:cNvSpPr>
          <p:nvPr>
            <p:ph type="sldNum" sz="quarter" idx="5"/>
          </p:nvPr>
        </p:nvSpPr>
        <p:spPr bwMode="auto">
          <a:xfrm>
            <a:off x="5592519" y="6457184"/>
            <a:ext cx="4278613" cy="338972"/>
          </a:xfrm>
          <a:prstGeom prst="rect">
            <a:avLst/>
          </a:prstGeom>
          <a:noFill/>
          <a:ln w="9525">
            <a:noFill/>
            <a:miter lim="800000"/>
            <a:headEnd/>
            <a:tailEnd/>
          </a:ln>
          <a:effectLst/>
        </p:spPr>
        <p:txBody>
          <a:bodyPr vert="horz" wrap="square" lIns="87921" tIns="43961" rIns="87921" bIns="43961" numCol="1" anchor="b" anchorCtr="0" compatLnSpc="1">
            <a:prstTxWarp prst="textNoShape">
              <a:avLst/>
            </a:prstTxWarp>
          </a:bodyPr>
          <a:lstStyle>
            <a:lvl1pPr algn="r">
              <a:defRPr sz="1300">
                <a:latin typeface="Arial" charset="0"/>
              </a:defRPr>
            </a:lvl1pPr>
          </a:lstStyle>
          <a:p>
            <a:pPr>
              <a:defRPr/>
            </a:pPr>
            <a:fld id="{3870FEF6-7035-4B40-AF10-5EAFA1BAE85C}" type="slidenum">
              <a:rPr lang="en-US"/>
              <a:pPr>
                <a:defRPr/>
              </a:pPr>
              <a:t>‹Nr.›</a:t>
            </a:fld>
            <a:endParaRPr lang="en-US"/>
          </a:p>
        </p:txBody>
      </p:sp>
    </p:spTree>
    <p:extLst>
      <p:ext uri="{BB962C8B-B14F-4D97-AF65-F5344CB8AC3E}">
        <p14:creationId xmlns:p14="http://schemas.microsoft.com/office/powerpoint/2010/main" val="2159838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13422744-3519-4591-8F82-A62F73A2BA46}" type="slidenum">
              <a:rPr lang="en-US" sz="1300">
                <a:latin typeface="Arial" charset="0"/>
              </a:rPr>
              <a:pPr eaLnBrk="1" hangingPunct="1"/>
              <a:t>1</a:t>
            </a:fld>
            <a:endParaRPr lang="en-US" sz="13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10</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11</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12</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13</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14</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15</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16</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17</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18</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19</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7A4FD496-4702-4C9B-B04A-A98B65A369F7}" type="slidenum">
              <a:rPr lang="en-US" sz="1300">
                <a:latin typeface="Arial" charset="0"/>
              </a:rPr>
              <a:pPr eaLnBrk="1" hangingPunct="1"/>
              <a:t>2</a:t>
            </a:fld>
            <a:endParaRPr lang="en-US" sz="13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20</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21</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22</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4A4408D-89F6-4B72-87F9-918882C2B673}" type="slidenum">
              <a:rPr lang="en-US" sz="1300">
                <a:latin typeface="Arial" charset="0"/>
              </a:rPr>
              <a:pPr eaLnBrk="1" hangingPunct="1"/>
              <a:t>23</a:t>
            </a:fld>
            <a:endParaRPr lang="en-US" sz="13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24</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7A4FD496-4702-4C9B-B04A-A98B65A369F7}" type="slidenum">
              <a:rPr lang="en-US" sz="1300">
                <a:latin typeface="Arial" charset="0"/>
              </a:rPr>
              <a:pPr eaLnBrk="1" hangingPunct="1"/>
              <a:t>3</a:t>
            </a:fld>
            <a:endParaRPr lang="en-US" sz="13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4</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5</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6</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7</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8</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Verdana" pitchFamily="34" charset="0"/>
              </a:defRPr>
            </a:lvl1pPr>
            <a:lvl2pPr marL="714495" indent="-274806" eaLnBrk="0" hangingPunct="0">
              <a:defRPr sz="2300">
                <a:solidFill>
                  <a:schemeClr val="tx1"/>
                </a:solidFill>
                <a:latin typeface="Verdana" pitchFamily="34" charset="0"/>
              </a:defRPr>
            </a:lvl2pPr>
            <a:lvl3pPr marL="1099223" indent="-219845" eaLnBrk="0" hangingPunct="0">
              <a:defRPr sz="2300">
                <a:solidFill>
                  <a:schemeClr val="tx1"/>
                </a:solidFill>
                <a:latin typeface="Verdana" pitchFamily="34" charset="0"/>
              </a:defRPr>
            </a:lvl3pPr>
            <a:lvl4pPr marL="1538912" indent="-219845" eaLnBrk="0" hangingPunct="0">
              <a:defRPr sz="2300">
                <a:solidFill>
                  <a:schemeClr val="tx1"/>
                </a:solidFill>
                <a:latin typeface="Verdana" pitchFamily="34" charset="0"/>
              </a:defRPr>
            </a:lvl4pPr>
            <a:lvl5pPr marL="1978602" indent="-219845" eaLnBrk="0" hangingPunct="0">
              <a:defRPr sz="2300">
                <a:solidFill>
                  <a:schemeClr val="tx1"/>
                </a:solidFill>
                <a:latin typeface="Verdana" pitchFamily="34" charset="0"/>
              </a:defRPr>
            </a:lvl5pPr>
            <a:lvl6pPr marL="2418291" indent="-219845" eaLnBrk="0" fontAlgn="base" hangingPunct="0">
              <a:spcBef>
                <a:spcPct val="0"/>
              </a:spcBef>
              <a:spcAft>
                <a:spcPct val="0"/>
              </a:spcAft>
              <a:defRPr sz="2300">
                <a:solidFill>
                  <a:schemeClr val="tx1"/>
                </a:solidFill>
                <a:latin typeface="Verdana" pitchFamily="34" charset="0"/>
              </a:defRPr>
            </a:lvl6pPr>
            <a:lvl7pPr marL="2857980" indent="-219845" eaLnBrk="0" fontAlgn="base" hangingPunct="0">
              <a:spcBef>
                <a:spcPct val="0"/>
              </a:spcBef>
              <a:spcAft>
                <a:spcPct val="0"/>
              </a:spcAft>
              <a:defRPr sz="2300">
                <a:solidFill>
                  <a:schemeClr val="tx1"/>
                </a:solidFill>
                <a:latin typeface="Verdana" pitchFamily="34" charset="0"/>
              </a:defRPr>
            </a:lvl7pPr>
            <a:lvl8pPr marL="3297669" indent="-219845" eaLnBrk="0" fontAlgn="base" hangingPunct="0">
              <a:spcBef>
                <a:spcPct val="0"/>
              </a:spcBef>
              <a:spcAft>
                <a:spcPct val="0"/>
              </a:spcAft>
              <a:defRPr sz="2300">
                <a:solidFill>
                  <a:schemeClr val="tx1"/>
                </a:solidFill>
                <a:latin typeface="Verdana" pitchFamily="34" charset="0"/>
              </a:defRPr>
            </a:lvl8pPr>
            <a:lvl9pPr marL="3737359" indent="-219845" eaLnBrk="0" fontAlgn="base" hangingPunct="0">
              <a:spcBef>
                <a:spcPct val="0"/>
              </a:spcBef>
              <a:spcAft>
                <a:spcPct val="0"/>
              </a:spcAft>
              <a:defRPr sz="2300">
                <a:solidFill>
                  <a:schemeClr val="tx1"/>
                </a:solidFill>
                <a:latin typeface="Verdana" pitchFamily="34" charset="0"/>
              </a:defRPr>
            </a:lvl9pPr>
          </a:lstStyle>
          <a:p>
            <a:pPr eaLnBrk="1" hangingPunct="1"/>
            <a:fld id="{EEA8A73F-5E50-4C4E-927E-07CB0AEAD989}" type="slidenum">
              <a:rPr lang="en-US" sz="1300">
                <a:latin typeface="Arial" charset="0"/>
              </a:rPr>
              <a:pPr eaLnBrk="1" hangingPunct="1"/>
              <a:t>9</a:t>
            </a:fld>
            <a:endParaRPr lang="en-US" sz="13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539750" y="2492375"/>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latin typeface="Times New Roman" pitchFamily="18" charset="0"/>
            </a:endParaRPr>
          </a:p>
        </p:txBody>
      </p:sp>
      <p:sp>
        <p:nvSpPr>
          <p:cNvPr id="407554" name="Rectangle 2"/>
          <p:cNvSpPr>
            <a:spLocks noGrp="1" noChangeArrowheads="1"/>
          </p:cNvSpPr>
          <p:nvPr>
            <p:ph type="ctrTitle"/>
          </p:nvPr>
        </p:nvSpPr>
        <p:spPr>
          <a:xfrm>
            <a:off x="685800" y="990600"/>
            <a:ext cx="7772400" cy="1371600"/>
          </a:xfrm>
        </p:spPr>
        <p:txBody>
          <a:bodyPr/>
          <a:lstStyle>
            <a:lvl1pPr>
              <a:defRPr b="0">
                <a:solidFill>
                  <a:srgbClr val="008000"/>
                </a:solidFill>
              </a:defRPr>
            </a:lvl1pPr>
          </a:lstStyle>
          <a:p>
            <a:r>
              <a:rPr lang="de-AT"/>
              <a:t>Titelmasterformat durch Klicken bearbeiten</a:t>
            </a:r>
          </a:p>
        </p:txBody>
      </p:sp>
      <p:sp>
        <p:nvSpPr>
          <p:cNvPr id="407555" name="Rectangle 3"/>
          <p:cNvSpPr>
            <a:spLocks noGrp="1" noChangeArrowheads="1"/>
          </p:cNvSpPr>
          <p:nvPr>
            <p:ph type="subTitle" idx="1"/>
          </p:nvPr>
        </p:nvSpPr>
        <p:spPr>
          <a:xfrm>
            <a:off x="1447800" y="3429000"/>
            <a:ext cx="7010400" cy="1600200"/>
          </a:xfrm>
        </p:spPr>
        <p:txBody>
          <a:bodyPr/>
          <a:lstStyle>
            <a:lvl1pPr marL="0" indent="0">
              <a:defRPr/>
            </a:lvl1pPr>
          </a:lstStyle>
          <a:p>
            <a:r>
              <a:rPr lang="de-AT"/>
              <a:t>Formatvorlage des Untertitelmasters durch Klicken bearbeiten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de-AT"/>
          </a:p>
        </p:txBody>
      </p:sp>
      <p:sp>
        <p:nvSpPr>
          <p:cNvPr id="6" name="Rectangle 5"/>
          <p:cNvSpPr>
            <a:spLocks noGrp="1" noChangeArrowheads="1"/>
          </p:cNvSpPr>
          <p:nvPr>
            <p:ph type="ftr" sz="quarter" idx="11"/>
          </p:nvPr>
        </p:nvSpPr>
        <p:spPr>
          <a:xfrm>
            <a:off x="611188" y="6248400"/>
            <a:ext cx="7848600" cy="457200"/>
          </a:xfrm>
        </p:spPr>
        <p:txBody>
          <a:bodyPr/>
          <a:lstStyle>
            <a:lvl1pPr>
              <a:defRPr/>
            </a:lvl1pPr>
          </a:lstStyle>
          <a:p>
            <a:pPr>
              <a:defRPr/>
            </a:pPr>
            <a:r>
              <a:rPr lang="de-AT"/>
              <a:t>Congress 2009, International Society for Skiing Safety, Garmisch-Partenkirchen, Germany</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EA3BA13-5C62-49F3-AD98-28D64812B0E0}" type="slidenum">
              <a:rPr lang="de-AT"/>
              <a:pPr>
                <a:defRPr/>
              </a:pPr>
              <a:t>‹Nr.›</a:t>
            </a:fld>
            <a:endParaRPr lang="de-AT"/>
          </a:p>
        </p:txBody>
      </p:sp>
    </p:spTree>
    <p:extLst>
      <p:ext uri="{BB962C8B-B14F-4D97-AF65-F5344CB8AC3E}">
        <p14:creationId xmlns:p14="http://schemas.microsoft.com/office/powerpoint/2010/main" val="13787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AT"/>
          </a:p>
        </p:txBody>
      </p:sp>
      <p:sp>
        <p:nvSpPr>
          <p:cNvPr id="5"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6" name="Rectangle 8"/>
          <p:cNvSpPr>
            <a:spLocks noGrp="1" noChangeArrowheads="1"/>
          </p:cNvSpPr>
          <p:nvPr>
            <p:ph type="sldNum" sz="quarter" idx="12"/>
          </p:nvPr>
        </p:nvSpPr>
        <p:spPr>
          <a:ln/>
        </p:spPr>
        <p:txBody>
          <a:bodyPr/>
          <a:lstStyle>
            <a:lvl1pPr>
              <a:defRPr/>
            </a:lvl1pPr>
          </a:lstStyle>
          <a:p>
            <a:pPr>
              <a:defRPr/>
            </a:pPr>
            <a:fld id="{FCE2E744-3C46-4482-BC60-ADA46DC98A08}" type="slidenum">
              <a:rPr lang="de-AT"/>
              <a:pPr>
                <a:defRPr/>
              </a:pPr>
              <a:t>‹Nr.›</a:t>
            </a:fld>
            <a:endParaRPr lang="de-AT"/>
          </a:p>
        </p:txBody>
      </p:sp>
    </p:spTree>
    <p:extLst>
      <p:ext uri="{BB962C8B-B14F-4D97-AF65-F5344CB8AC3E}">
        <p14:creationId xmlns:p14="http://schemas.microsoft.com/office/powerpoint/2010/main" val="186887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6063" y="304800"/>
            <a:ext cx="2008187"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6738" y="304800"/>
            <a:ext cx="5876925"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AT"/>
          </a:p>
        </p:txBody>
      </p:sp>
      <p:sp>
        <p:nvSpPr>
          <p:cNvPr id="5"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6" name="Rectangle 8"/>
          <p:cNvSpPr>
            <a:spLocks noGrp="1" noChangeArrowheads="1"/>
          </p:cNvSpPr>
          <p:nvPr>
            <p:ph type="sldNum" sz="quarter" idx="12"/>
          </p:nvPr>
        </p:nvSpPr>
        <p:spPr>
          <a:ln/>
        </p:spPr>
        <p:txBody>
          <a:bodyPr/>
          <a:lstStyle>
            <a:lvl1pPr>
              <a:defRPr/>
            </a:lvl1pPr>
          </a:lstStyle>
          <a:p>
            <a:pPr>
              <a:defRPr/>
            </a:pPr>
            <a:fld id="{2F765814-8B3C-442B-AD93-B218E5BCCCD2}" type="slidenum">
              <a:rPr lang="de-AT"/>
              <a:pPr>
                <a:defRPr/>
              </a:pPr>
              <a:t>‹Nr.›</a:t>
            </a:fld>
            <a:endParaRPr lang="de-AT"/>
          </a:p>
        </p:txBody>
      </p:sp>
    </p:spTree>
    <p:extLst>
      <p:ext uri="{BB962C8B-B14F-4D97-AF65-F5344CB8AC3E}">
        <p14:creationId xmlns:p14="http://schemas.microsoft.com/office/powerpoint/2010/main" val="288640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29575" cy="6762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66738" y="1341438"/>
            <a:ext cx="3924300" cy="46783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3438" y="1341438"/>
            <a:ext cx="3924300" cy="2262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3438" y="3756025"/>
            <a:ext cx="3924300" cy="22637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6"/>
          <p:cNvSpPr>
            <a:spLocks noGrp="1" noChangeArrowheads="1"/>
          </p:cNvSpPr>
          <p:nvPr>
            <p:ph type="dt" sz="half" idx="10"/>
          </p:nvPr>
        </p:nvSpPr>
        <p:spPr>
          <a:ln/>
        </p:spPr>
        <p:txBody>
          <a:bodyPr/>
          <a:lstStyle>
            <a:lvl1pPr>
              <a:defRPr/>
            </a:lvl1pPr>
          </a:lstStyle>
          <a:p>
            <a:pPr>
              <a:defRPr/>
            </a:pPr>
            <a:endParaRPr lang="de-AT"/>
          </a:p>
        </p:txBody>
      </p:sp>
      <p:sp>
        <p:nvSpPr>
          <p:cNvPr id="7"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8" name="Rectangle 8"/>
          <p:cNvSpPr>
            <a:spLocks noGrp="1" noChangeArrowheads="1"/>
          </p:cNvSpPr>
          <p:nvPr>
            <p:ph type="sldNum" sz="quarter" idx="12"/>
          </p:nvPr>
        </p:nvSpPr>
        <p:spPr>
          <a:ln/>
        </p:spPr>
        <p:txBody>
          <a:bodyPr/>
          <a:lstStyle>
            <a:lvl1pPr>
              <a:defRPr/>
            </a:lvl1pPr>
          </a:lstStyle>
          <a:p>
            <a:pPr>
              <a:defRPr/>
            </a:pPr>
            <a:fld id="{F16D8A8F-4423-42B1-9AD6-75D662006E6D}" type="slidenum">
              <a:rPr lang="de-AT"/>
              <a:pPr>
                <a:defRPr/>
              </a:pPr>
              <a:t>‹Nr.›</a:t>
            </a:fld>
            <a:endParaRPr lang="de-AT"/>
          </a:p>
        </p:txBody>
      </p:sp>
    </p:spTree>
    <p:extLst>
      <p:ext uri="{BB962C8B-B14F-4D97-AF65-F5344CB8AC3E}">
        <p14:creationId xmlns:p14="http://schemas.microsoft.com/office/powerpoint/2010/main" val="413565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29575" cy="6762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66738" y="1341438"/>
            <a:ext cx="3924300" cy="46783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1341438"/>
            <a:ext cx="3924300" cy="46783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dt" sz="half" idx="10"/>
          </p:nvPr>
        </p:nvSpPr>
        <p:spPr>
          <a:ln/>
        </p:spPr>
        <p:txBody>
          <a:bodyPr/>
          <a:lstStyle>
            <a:lvl1pPr>
              <a:defRPr/>
            </a:lvl1pPr>
          </a:lstStyle>
          <a:p>
            <a:pPr>
              <a:defRPr/>
            </a:pPr>
            <a:endParaRPr lang="de-AT"/>
          </a:p>
        </p:txBody>
      </p:sp>
      <p:sp>
        <p:nvSpPr>
          <p:cNvPr id="6"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7" name="Rectangle 8"/>
          <p:cNvSpPr>
            <a:spLocks noGrp="1" noChangeArrowheads="1"/>
          </p:cNvSpPr>
          <p:nvPr>
            <p:ph type="sldNum" sz="quarter" idx="12"/>
          </p:nvPr>
        </p:nvSpPr>
        <p:spPr>
          <a:ln/>
        </p:spPr>
        <p:txBody>
          <a:bodyPr/>
          <a:lstStyle>
            <a:lvl1pPr>
              <a:defRPr/>
            </a:lvl1pPr>
          </a:lstStyle>
          <a:p>
            <a:pPr>
              <a:defRPr/>
            </a:pPr>
            <a:fld id="{256F974A-8E06-49A9-8E6A-749011316F66}" type="slidenum">
              <a:rPr lang="de-AT"/>
              <a:pPr>
                <a:defRPr/>
              </a:pPr>
              <a:t>‹Nr.›</a:t>
            </a:fld>
            <a:endParaRPr lang="de-AT"/>
          </a:p>
        </p:txBody>
      </p:sp>
    </p:spTree>
    <p:extLst>
      <p:ext uri="{BB962C8B-B14F-4D97-AF65-F5344CB8AC3E}">
        <p14:creationId xmlns:p14="http://schemas.microsoft.com/office/powerpoint/2010/main" val="104286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AT"/>
          </a:p>
        </p:txBody>
      </p:sp>
      <p:sp>
        <p:nvSpPr>
          <p:cNvPr id="5"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6" name="Rectangle 8"/>
          <p:cNvSpPr>
            <a:spLocks noGrp="1" noChangeArrowheads="1"/>
          </p:cNvSpPr>
          <p:nvPr>
            <p:ph type="sldNum" sz="quarter" idx="12"/>
          </p:nvPr>
        </p:nvSpPr>
        <p:spPr>
          <a:ln/>
        </p:spPr>
        <p:txBody>
          <a:bodyPr/>
          <a:lstStyle>
            <a:lvl1pPr>
              <a:defRPr/>
            </a:lvl1pPr>
          </a:lstStyle>
          <a:p>
            <a:pPr>
              <a:defRPr/>
            </a:pPr>
            <a:fld id="{B823B5BF-8481-4F0F-BAF8-AABBD979F3CF}" type="slidenum">
              <a:rPr lang="de-AT"/>
              <a:pPr>
                <a:defRPr/>
              </a:pPr>
              <a:t>‹Nr.›</a:t>
            </a:fld>
            <a:endParaRPr lang="de-AT"/>
          </a:p>
        </p:txBody>
      </p:sp>
    </p:spTree>
    <p:extLst>
      <p:ext uri="{BB962C8B-B14F-4D97-AF65-F5344CB8AC3E}">
        <p14:creationId xmlns:p14="http://schemas.microsoft.com/office/powerpoint/2010/main" val="119674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AT"/>
          </a:p>
        </p:txBody>
      </p:sp>
      <p:sp>
        <p:nvSpPr>
          <p:cNvPr id="5"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6" name="Rectangle 8"/>
          <p:cNvSpPr>
            <a:spLocks noGrp="1" noChangeArrowheads="1"/>
          </p:cNvSpPr>
          <p:nvPr>
            <p:ph type="sldNum" sz="quarter" idx="12"/>
          </p:nvPr>
        </p:nvSpPr>
        <p:spPr>
          <a:ln/>
        </p:spPr>
        <p:txBody>
          <a:bodyPr/>
          <a:lstStyle>
            <a:lvl1pPr>
              <a:defRPr/>
            </a:lvl1pPr>
          </a:lstStyle>
          <a:p>
            <a:pPr>
              <a:defRPr/>
            </a:pPr>
            <a:fld id="{B9E87206-9245-4484-9C8F-E8EEBAB05DAC}" type="slidenum">
              <a:rPr lang="de-AT"/>
              <a:pPr>
                <a:defRPr/>
              </a:pPr>
              <a:t>‹Nr.›</a:t>
            </a:fld>
            <a:endParaRPr lang="de-AT"/>
          </a:p>
        </p:txBody>
      </p:sp>
    </p:spTree>
    <p:extLst>
      <p:ext uri="{BB962C8B-B14F-4D97-AF65-F5344CB8AC3E}">
        <p14:creationId xmlns:p14="http://schemas.microsoft.com/office/powerpoint/2010/main" val="303986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dt" sz="half" idx="10"/>
          </p:nvPr>
        </p:nvSpPr>
        <p:spPr>
          <a:ln/>
        </p:spPr>
        <p:txBody>
          <a:bodyPr/>
          <a:lstStyle>
            <a:lvl1pPr>
              <a:defRPr/>
            </a:lvl1pPr>
          </a:lstStyle>
          <a:p>
            <a:pPr>
              <a:defRPr/>
            </a:pPr>
            <a:endParaRPr lang="de-AT"/>
          </a:p>
        </p:txBody>
      </p:sp>
      <p:sp>
        <p:nvSpPr>
          <p:cNvPr id="6"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7" name="Rectangle 8"/>
          <p:cNvSpPr>
            <a:spLocks noGrp="1" noChangeArrowheads="1"/>
          </p:cNvSpPr>
          <p:nvPr>
            <p:ph type="sldNum" sz="quarter" idx="12"/>
          </p:nvPr>
        </p:nvSpPr>
        <p:spPr>
          <a:ln/>
        </p:spPr>
        <p:txBody>
          <a:bodyPr/>
          <a:lstStyle>
            <a:lvl1pPr>
              <a:defRPr/>
            </a:lvl1pPr>
          </a:lstStyle>
          <a:p>
            <a:pPr>
              <a:defRPr/>
            </a:pPr>
            <a:fld id="{69423666-E93B-4D06-ADCF-34E8037CCD64}" type="slidenum">
              <a:rPr lang="de-AT"/>
              <a:pPr>
                <a:defRPr/>
              </a:pPr>
              <a:t>‹Nr.›</a:t>
            </a:fld>
            <a:endParaRPr lang="de-AT"/>
          </a:p>
        </p:txBody>
      </p:sp>
    </p:spTree>
    <p:extLst>
      <p:ext uri="{BB962C8B-B14F-4D97-AF65-F5344CB8AC3E}">
        <p14:creationId xmlns:p14="http://schemas.microsoft.com/office/powerpoint/2010/main" val="101456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dt" sz="half" idx="10"/>
          </p:nvPr>
        </p:nvSpPr>
        <p:spPr>
          <a:ln/>
        </p:spPr>
        <p:txBody>
          <a:bodyPr/>
          <a:lstStyle>
            <a:lvl1pPr>
              <a:defRPr/>
            </a:lvl1pPr>
          </a:lstStyle>
          <a:p>
            <a:pPr>
              <a:defRPr/>
            </a:pPr>
            <a:endParaRPr lang="de-AT"/>
          </a:p>
        </p:txBody>
      </p:sp>
      <p:sp>
        <p:nvSpPr>
          <p:cNvPr id="8"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9" name="Rectangle 8"/>
          <p:cNvSpPr>
            <a:spLocks noGrp="1" noChangeArrowheads="1"/>
          </p:cNvSpPr>
          <p:nvPr>
            <p:ph type="sldNum" sz="quarter" idx="12"/>
          </p:nvPr>
        </p:nvSpPr>
        <p:spPr>
          <a:ln/>
        </p:spPr>
        <p:txBody>
          <a:bodyPr/>
          <a:lstStyle>
            <a:lvl1pPr>
              <a:defRPr/>
            </a:lvl1pPr>
          </a:lstStyle>
          <a:p>
            <a:pPr>
              <a:defRPr/>
            </a:pPr>
            <a:fld id="{C772B539-3CD6-4163-850F-95F67E67D3B2}" type="slidenum">
              <a:rPr lang="de-AT"/>
              <a:pPr>
                <a:defRPr/>
              </a:pPr>
              <a:t>‹Nr.›</a:t>
            </a:fld>
            <a:endParaRPr lang="de-AT"/>
          </a:p>
        </p:txBody>
      </p:sp>
    </p:spTree>
    <p:extLst>
      <p:ext uri="{BB962C8B-B14F-4D97-AF65-F5344CB8AC3E}">
        <p14:creationId xmlns:p14="http://schemas.microsoft.com/office/powerpoint/2010/main" val="144765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dt" sz="half" idx="10"/>
          </p:nvPr>
        </p:nvSpPr>
        <p:spPr>
          <a:ln/>
        </p:spPr>
        <p:txBody>
          <a:bodyPr/>
          <a:lstStyle>
            <a:lvl1pPr>
              <a:defRPr/>
            </a:lvl1pPr>
          </a:lstStyle>
          <a:p>
            <a:pPr>
              <a:defRPr/>
            </a:pPr>
            <a:endParaRPr lang="de-AT"/>
          </a:p>
        </p:txBody>
      </p:sp>
      <p:sp>
        <p:nvSpPr>
          <p:cNvPr id="4"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5" name="Rectangle 8"/>
          <p:cNvSpPr>
            <a:spLocks noGrp="1" noChangeArrowheads="1"/>
          </p:cNvSpPr>
          <p:nvPr>
            <p:ph type="sldNum" sz="quarter" idx="12"/>
          </p:nvPr>
        </p:nvSpPr>
        <p:spPr>
          <a:ln/>
        </p:spPr>
        <p:txBody>
          <a:bodyPr/>
          <a:lstStyle>
            <a:lvl1pPr>
              <a:defRPr/>
            </a:lvl1pPr>
          </a:lstStyle>
          <a:p>
            <a:pPr>
              <a:defRPr/>
            </a:pPr>
            <a:fld id="{B6A96719-E82E-40A3-A268-F48D16034271}" type="slidenum">
              <a:rPr lang="de-AT"/>
              <a:pPr>
                <a:defRPr/>
              </a:pPr>
              <a:t>‹Nr.›</a:t>
            </a:fld>
            <a:endParaRPr lang="de-AT"/>
          </a:p>
        </p:txBody>
      </p:sp>
    </p:spTree>
    <p:extLst>
      <p:ext uri="{BB962C8B-B14F-4D97-AF65-F5344CB8AC3E}">
        <p14:creationId xmlns:p14="http://schemas.microsoft.com/office/powerpoint/2010/main" val="110376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AT"/>
          </a:p>
        </p:txBody>
      </p:sp>
      <p:sp>
        <p:nvSpPr>
          <p:cNvPr id="3"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4" name="Rectangle 8"/>
          <p:cNvSpPr>
            <a:spLocks noGrp="1" noChangeArrowheads="1"/>
          </p:cNvSpPr>
          <p:nvPr>
            <p:ph type="sldNum" sz="quarter" idx="12"/>
          </p:nvPr>
        </p:nvSpPr>
        <p:spPr>
          <a:ln/>
        </p:spPr>
        <p:txBody>
          <a:bodyPr/>
          <a:lstStyle>
            <a:lvl1pPr>
              <a:defRPr/>
            </a:lvl1pPr>
          </a:lstStyle>
          <a:p>
            <a:pPr>
              <a:defRPr/>
            </a:pPr>
            <a:fld id="{524B4E38-5F7C-4D87-B50A-333136A06F59}" type="slidenum">
              <a:rPr lang="de-AT"/>
              <a:pPr>
                <a:defRPr/>
              </a:pPr>
              <a:t>‹Nr.›</a:t>
            </a:fld>
            <a:endParaRPr lang="de-AT"/>
          </a:p>
        </p:txBody>
      </p:sp>
    </p:spTree>
    <p:extLst>
      <p:ext uri="{BB962C8B-B14F-4D97-AF65-F5344CB8AC3E}">
        <p14:creationId xmlns:p14="http://schemas.microsoft.com/office/powerpoint/2010/main" val="234945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AT"/>
          </a:p>
        </p:txBody>
      </p:sp>
      <p:sp>
        <p:nvSpPr>
          <p:cNvPr id="6"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7" name="Rectangle 8"/>
          <p:cNvSpPr>
            <a:spLocks noGrp="1" noChangeArrowheads="1"/>
          </p:cNvSpPr>
          <p:nvPr>
            <p:ph type="sldNum" sz="quarter" idx="12"/>
          </p:nvPr>
        </p:nvSpPr>
        <p:spPr>
          <a:ln/>
        </p:spPr>
        <p:txBody>
          <a:bodyPr/>
          <a:lstStyle>
            <a:lvl1pPr>
              <a:defRPr/>
            </a:lvl1pPr>
          </a:lstStyle>
          <a:p>
            <a:pPr>
              <a:defRPr/>
            </a:pPr>
            <a:fld id="{421DF72D-6C91-440F-8671-A5E92D9967FB}" type="slidenum">
              <a:rPr lang="de-AT"/>
              <a:pPr>
                <a:defRPr/>
              </a:pPr>
              <a:t>‹Nr.›</a:t>
            </a:fld>
            <a:endParaRPr lang="de-AT"/>
          </a:p>
        </p:txBody>
      </p:sp>
    </p:spTree>
    <p:extLst>
      <p:ext uri="{BB962C8B-B14F-4D97-AF65-F5344CB8AC3E}">
        <p14:creationId xmlns:p14="http://schemas.microsoft.com/office/powerpoint/2010/main" val="383164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AT"/>
          </a:p>
        </p:txBody>
      </p:sp>
      <p:sp>
        <p:nvSpPr>
          <p:cNvPr id="6" name="Rectangle 7"/>
          <p:cNvSpPr>
            <a:spLocks noGrp="1" noChangeArrowheads="1"/>
          </p:cNvSpPr>
          <p:nvPr>
            <p:ph type="ftr" sz="quarter" idx="11"/>
          </p:nvPr>
        </p:nvSpPr>
        <p:spPr>
          <a:ln/>
        </p:spPr>
        <p:txBody>
          <a:bodyPr/>
          <a:lstStyle>
            <a:lvl1pPr>
              <a:defRPr/>
            </a:lvl1pPr>
          </a:lstStyle>
          <a:p>
            <a:pPr>
              <a:defRPr/>
            </a:pPr>
            <a:r>
              <a:rPr lang="de-AT"/>
              <a:t>Congress 2009, International Society for Skiing Safety, Garmisch-Partenkirchen, Germany</a:t>
            </a:r>
          </a:p>
        </p:txBody>
      </p:sp>
      <p:sp>
        <p:nvSpPr>
          <p:cNvPr id="7" name="Rectangle 8"/>
          <p:cNvSpPr>
            <a:spLocks noGrp="1" noChangeArrowheads="1"/>
          </p:cNvSpPr>
          <p:nvPr>
            <p:ph type="sldNum" sz="quarter" idx="12"/>
          </p:nvPr>
        </p:nvSpPr>
        <p:spPr>
          <a:ln/>
        </p:spPr>
        <p:txBody>
          <a:bodyPr/>
          <a:lstStyle>
            <a:lvl1pPr>
              <a:defRPr/>
            </a:lvl1pPr>
          </a:lstStyle>
          <a:p>
            <a:pPr>
              <a:defRPr/>
            </a:pPr>
            <a:fld id="{5556300E-BD71-48A9-9AC5-534AFF5E3DF4}" type="slidenum">
              <a:rPr lang="de-AT"/>
              <a:pPr>
                <a:defRPr/>
              </a:pPr>
              <a:t>‹Nr.›</a:t>
            </a:fld>
            <a:endParaRPr lang="de-AT"/>
          </a:p>
        </p:txBody>
      </p:sp>
    </p:spTree>
    <p:extLst>
      <p:ext uri="{BB962C8B-B14F-4D97-AF65-F5344CB8AC3E}">
        <p14:creationId xmlns:p14="http://schemas.microsoft.com/office/powerpoint/2010/main" val="299692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74675" y="304800"/>
            <a:ext cx="8029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smtClean="0"/>
              <a:t>Titelmasterformat durch Klicken bearbeiten</a:t>
            </a:r>
          </a:p>
        </p:txBody>
      </p:sp>
      <p:sp>
        <p:nvSpPr>
          <p:cNvPr id="5123" name="Rectangle 3"/>
          <p:cNvSpPr>
            <a:spLocks noGrp="1" noChangeArrowheads="1"/>
          </p:cNvSpPr>
          <p:nvPr>
            <p:ph type="body" idx="1"/>
          </p:nvPr>
        </p:nvSpPr>
        <p:spPr bwMode="auto">
          <a:xfrm>
            <a:off x="566738" y="1341438"/>
            <a:ext cx="8001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smtClean="0"/>
              <a:t>Textmasterformate durch Klicken bearbeiten</a:t>
            </a:r>
          </a:p>
          <a:p>
            <a:pPr lvl="0"/>
            <a:r>
              <a:rPr lang="de-AT" smtClean="0"/>
              <a:t>Zweite Ebene</a:t>
            </a:r>
          </a:p>
          <a:p>
            <a:pPr lvl="0"/>
            <a:r>
              <a:rPr lang="de-AT" smtClean="0"/>
              <a:t>Dritte Ebene</a:t>
            </a:r>
          </a:p>
          <a:p>
            <a:pPr lvl="0"/>
            <a:r>
              <a:rPr lang="de-AT" smtClean="0"/>
              <a:t>Vierte Ebene</a:t>
            </a:r>
          </a:p>
          <a:p>
            <a:pPr lvl="0"/>
            <a:r>
              <a:rPr lang="de-AT" smtClean="0"/>
              <a:t>Fünfte Ebene</a:t>
            </a:r>
          </a:p>
        </p:txBody>
      </p:sp>
      <p:sp>
        <p:nvSpPr>
          <p:cNvPr id="406532" name="AutoShape 4"/>
          <p:cNvSpPr>
            <a:spLocks noChangeArrowheads="1"/>
          </p:cNvSpPr>
          <p:nvPr/>
        </p:nvSpPr>
        <p:spPr bwMode="auto">
          <a:xfrm>
            <a:off x="611188" y="1125538"/>
            <a:ext cx="7958137"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latin typeface="Times New Roman" pitchFamily="18" charset="0"/>
            </a:endParaRPr>
          </a:p>
        </p:txBody>
      </p:sp>
      <p:sp>
        <p:nvSpPr>
          <p:cNvPr id="40653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de-DE"/>
          </a:p>
        </p:txBody>
      </p:sp>
      <p:sp>
        <p:nvSpPr>
          <p:cNvPr id="406534" name="Rectangle 6"/>
          <p:cNvSpPr>
            <a:spLocks noGrp="1" noChangeArrowheads="1"/>
          </p:cNvSpPr>
          <p:nvPr>
            <p:ph type="dt" sz="half" idx="2"/>
          </p:nvPr>
        </p:nvSpPr>
        <p:spPr bwMode="auto">
          <a:xfrm>
            <a:off x="611188" y="6237288"/>
            <a:ext cx="577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AT"/>
          </a:p>
        </p:txBody>
      </p:sp>
      <p:sp>
        <p:nvSpPr>
          <p:cNvPr id="406535" name="Rectangle 7"/>
          <p:cNvSpPr>
            <a:spLocks noGrp="1" noChangeArrowheads="1"/>
          </p:cNvSpPr>
          <p:nvPr>
            <p:ph type="ftr" sz="quarter" idx="3"/>
          </p:nvPr>
        </p:nvSpPr>
        <p:spPr bwMode="auto">
          <a:xfrm>
            <a:off x="611188" y="6245225"/>
            <a:ext cx="7921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r>
              <a:rPr lang="de-AT"/>
              <a:t>Congress 2009, International Society for Skiing Safety, Garmisch-Partenkirchen, Germany</a:t>
            </a:r>
          </a:p>
        </p:txBody>
      </p:sp>
      <p:sp>
        <p:nvSpPr>
          <p:cNvPr id="406536" name="Rectangle 8"/>
          <p:cNvSpPr>
            <a:spLocks noGrp="1" noChangeArrowheads="1"/>
          </p:cNvSpPr>
          <p:nvPr>
            <p:ph type="sldNum" sz="quarter" idx="4"/>
          </p:nvPr>
        </p:nvSpPr>
        <p:spPr bwMode="auto">
          <a:xfrm>
            <a:off x="7812088" y="6245225"/>
            <a:ext cx="722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450077C-FF8C-44ED-B38B-3DFF13E1D79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863"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defRPr>
      </a:lvl2pPr>
      <a:lvl3pPr algn="l" rtl="0" eaLnBrk="0" fontAlgn="base" hangingPunct="0">
        <a:spcBef>
          <a:spcPct val="0"/>
        </a:spcBef>
        <a:spcAft>
          <a:spcPct val="0"/>
        </a:spcAft>
        <a:defRPr sz="3200" b="1">
          <a:solidFill>
            <a:srgbClr val="000099"/>
          </a:solidFill>
          <a:latin typeface="Times New Roman" pitchFamily="18" charset="0"/>
        </a:defRPr>
      </a:lvl3pPr>
      <a:lvl4pPr algn="l" rtl="0" eaLnBrk="0" fontAlgn="base" hangingPunct="0">
        <a:spcBef>
          <a:spcPct val="0"/>
        </a:spcBef>
        <a:spcAft>
          <a:spcPct val="0"/>
        </a:spcAft>
        <a:defRPr sz="3200" b="1">
          <a:solidFill>
            <a:srgbClr val="000099"/>
          </a:solidFill>
          <a:latin typeface="Times New Roman" pitchFamily="18" charset="0"/>
        </a:defRPr>
      </a:lvl4pPr>
      <a:lvl5pPr algn="l" rtl="0" eaLnBrk="0" fontAlgn="base" hangingPunct="0">
        <a:spcBef>
          <a:spcPct val="0"/>
        </a:spcBef>
        <a:spcAft>
          <a:spcPct val="0"/>
        </a:spcAft>
        <a:defRPr sz="3200" b="1">
          <a:solidFill>
            <a:srgbClr val="000099"/>
          </a:solidFill>
          <a:latin typeface="Times New Roman" pitchFamily="18" charset="0"/>
        </a:defRPr>
      </a:lvl5pPr>
      <a:lvl6pPr marL="457200" algn="l" rtl="0" fontAlgn="base">
        <a:spcBef>
          <a:spcPct val="0"/>
        </a:spcBef>
        <a:spcAft>
          <a:spcPct val="0"/>
        </a:spcAft>
        <a:defRPr sz="3200" b="1">
          <a:solidFill>
            <a:srgbClr val="000099"/>
          </a:solidFill>
          <a:latin typeface="Times New Roman" pitchFamily="18" charset="0"/>
        </a:defRPr>
      </a:lvl6pPr>
      <a:lvl7pPr marL="914400" algn="l" rtl="0" fontAlgn="base">
        <a:spcBef>
          <a:spcPct val="0"/>
        </a:spcBef>
        <a:spcAft>
          <a:spcPct val="0"/>
        </a:spcAft>
        <a:defRPr sz="3200" b="1">
          <a:solidFill>
            <a:srgbClr val="000099"/>
          </a:solidFill>
          <a:latin typeface="Times New Roman" pitchFamily="18" charset="0"/>
        </a:defRPr>
      </a:lvl7pPr>
      <a:lvl8pPr marL="1371600" algn="l" rtl="0" fontAlgn="base">
        <a:spcBef>
          <a:spcPct val="0"/>
        </a:spcBef>
        <a:spcAft>
          <a:spcPct val="0"/>
        </a:spcAft>
        <a:defRPr sz="3200" b="1">
          <a:solidFill>
            <a:srgbClr val="000099"/>
          </a:solidFill>
          <a:latin typeface="Times New Roman" pitchFamily="18" charset="0"/>
        </a:defRPr>
      </a:lvl8pPr>
      <a:lvl9pPr marL="1828800" algn="l" rtl="0" fontAlgn="base">
        <a:spcBef>
          <a:spcPct val="0"/>
        </a:spcBef>
        <a:spcAft>
          <a:spcPct val="0"/>
        </a:spcAft>
        <a:defRPr sz="3200" b="1">
          <a:solidFill>
            <a:srgbClr val="000099"/>
          </a:solidFill>
          <a:latin typeface="Times New Roman" pitchFamily="18"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
        <a:defRPr sz="2400">
          <a:solidFill>
            <a:srgbClr val="000099"/>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
        <a:defRPr sz="2400">
          <a:solidFill>
            <a:srgbClr val="0000CC"/>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
        <a:defRPr sz="2400">
          <a:solidFill>
            <a:srgbClr val="0000CC"/>
          </a:solidFill>
          <a:latin typeface="Verdana"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
        <a:defRPr sz="2400">
          <a:solidFill>
            <a:srgbClr val="0000CC"/>
          </a:solidFill>
          <a:latin typeface="Verdana"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2400">
          <a:solidFill>
            <a:srgbClr val="0000CC"/>
          </a:solidFill>
          <a:latin typeface="Verdana" pitchFamily="34" charset="0"/>
        </a:defRPr>
      </a:lvl5pPr>
      <a:lvl6pPr marL="2551113" indent="-398463" algn="l" rtl="0" fontAlgn="base">
        <a:spcBef>
          <a:spcPct val="25000"/>
        </a:spcBef>
        <a:spcAft>
          <a:spcPct val="0"/>
        </a:spcAft>
        <a:buClr>
          <a:schemeClr val="accent2"/>
        </a:buClr>
        <a:buFont typeface="Wingdings" pitchFamily="2" charset="2"/>
        <a:defRPr sz="2400">
          <a:solidFill>
            <a:srgbClr val="0000CC"/>
          </a:solidFill>
          <a:latin typeface="Verdana" pitchFamily="34" charset="0"/>
        </a:defRPr>
      </a:lvl6pPr>
      <a:lvl7pPr marL="3008313" indent="-398463" algn="l" rtl="0" fontAlgn="base">
        <a:spcBef>
          <a:spcPct val="25000"/>
        </a:spcBef>
        <a:spcAft>
          <a:spcPct val="0"/>
        </a:spcAft>
        <a:buClr>
          <a:schemeClr val="accent2"/>
        </a:buClr>
        <a:buFont typeface="Wingdings" pitchFamily="2" charset="2"/>
        <a:defRPr sz="2400">
          <a:solidFill>
            <a:srgbClr val="0000CC"/>
          </a:solidFill>
          <a:latin typeface="Verdana" pitchFamily="34" charset="0"/>
        </a:defRPr>
      </a:lvl7pPr>
      <a:lvl8pPr marL="3465513" indent="-398463" algn="l" rtl="0" fontAlgn="base">
        <a:spcBef>
          <a:spcPct val="25000"/>
        </a:spcBef>
        <a:spcAft>
          <a:spcPct val="0"/>
        </a:spcAft>
        <a:buClr>
          <a:schemeClr val="accent2"/>
        </a:buClr>
        <a:buFont typeface="Wingdings" pitchFamily="2" charset="2"/>
        <a:defRPr sz="2400">
          <a:solidFill>
            <a:srgbClr val="0000CC"/>
          </a:solidFill>
          <a:latin typeface="Verdana" pitchFamily="34" charset="0"/>
        </a:defRPr>
      </a:lvl8pPr>
      <a:lvl9pPr marL="3922713" indent="-398463" algn="l" rtl="0" fontAlgn="base">
        <a:spcBef>
          <a:spcPct val="25000"/>
        </a:spcBef>
        <a:spcAft>
          <a:spcPct val="0"/>
        </a:spcAft>
        <a:buClr>
          <a:schemeClr val="accent2"/>
        </a:buClr>
        <a:buFont typeface="Wingdings" pitchFamily="2" charset="2"/>
        <a:defRPr sz="2400">
          <a:solidFill>
            <a:srgbClr val="0000CC"/>
          </a:solidFill>
          <a:latin typeface="Verdan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4039" y="40481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r>
              <a:rPr lang="en-US" sz="2800" b="1" dirty="0">
                <a:solidFill>
                  <a:srgbClr val="006600"/>
                </a:solidFill>
                <a:latin typeface="Arial" charset="0"/>
              </a:rPr>
              <a:t>MEASUREMENT OF THE AERODYNAMIC DRAG OF TEXTILES WITH A NOVEL </a:t>
            </a:r>
            <a:r>
              <a:rPr lang="en-US" sz="2800" b="1" dirty="0" smtClean="0">
                <a:solidFill>
                  <a:srgbClr val="006600"/>
                </a:solidFill>
                <a:latin typeface="Arial" charset="0"/>
              </a:rPr>
              <a:t>DEVICE</a:t>
            </a:r>
            <a:endParaRPr lang="de-AT" sz="2800" b="1" dirty="0">
              <a:solidFill>
                <a:srgbClr val="006600"/>
              </a:solidFill>
              <a:latin typeface="Arial" charset="0"/>
            </a:endParaRPr>
          </a:p>
        </p:txBody>
      </p:sp>
      <p:graphicFrame>
        <p:nvGraphicFramePr>
          <p:cNvPr id="1026" name="Object 3"/>
          <p:cNvGraphicFramePr>
            <a:graphicFrameLocks noChangeAspect="1"/>
          </p:cNvGraphicFramePr>
          <p:nvPr/>
        </p:nvGraphicFramePr>
        <p:xfrm>
          <a:off x="0" y="5013325"/>
          <a:ext cx="971550" cy="1844675"/>
        </p:xfrm>
        <a:graphic>
          <a:graphicData uri="http://schemas.openxmlformats.org/presentationml/2006/ole">
            <mc:AlternateContent xmlns:mc="http://schemas.openxmlformats.org/markup-compatibility/2006">
              <mc:Choice xmlns:v="urn:schemas-microsoft-com:vml" Requires="v">
                <p:oleObj spid="_x0000_s1056" name="Dokument" r:id="rId4" imgW="1105560" imgH="2256120" progId="Word.Document.8">
                  <p:embed/>
                </p:oleObj>
              </mc:Choice>
              <mc:Fallback>
                <p:oleObj name="Dokument" r:id="rId4" imgW="1105560" imgH="22561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13325"/>
                        <a:ext cx="97155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0" y="3068638"/>
            <a:ext cx="9144000" cy="26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spcBef>
                <a:spcPct val="50000"/>
              </a:spcBef>
            </a:pPr>
            <a:endParaRPr lang="de-AT" sz="1600" baseline="30000" dirty="0">
              <a:solidFill>
                <a:srgbClr val="3333CC"/>
              </a:solidFill>
              <a:latin typeface="Arial" charset="0"/>
            </a:endParaRPr>
          </a:p>
          <a:p>
            <a:pPr algn="ctr" eaLnBrk="1" hangingPunct="1"/>
            <a:r>
              <a:rPr lang="de-AT" dirty="0">
                <a:solidFill>
                  <a:srgbClr val="000099"/>
                </a:solidFill>
                <a:latin typeface="Times New Roman" pitchFamily="18" charset="0"/>
              </a:rPr>
              <a:t>Schindelwig, K.</a:t>
            </a:r>
            <a:r>
              <a:rPr lang="de-AT" baseline="30000" dirty="0">
                <a:solidFill>
                  <a:srgbClr val="000099"/>
                </a:solidFill>
                <a:latin typeface="Times New Roman" pitchFamily="18" charset="0"/>
              </a:rPr>
              <a:t>1</a:t>
            </a:r>
            <a:r>
              <a:rPr lang="de-AT" dirty="0">
                <a:solidFill>
                  <a:srgbClr val="000099"/>
                </a:solidFill>
                <a:latin typeface="Times New Roman" pitchFamily="18" charset="0"/>
              </a:rPr>
              <a:t>, Hasler, M.</a:t>
            </a:r>
            <a:r>
              <a:rPr lang="de-AT" baseline="30000" dirty="0">
                <a:solidFill>
                  <a:srgbClr val="000099"/>
                </a:solidFill>
                <a:latin typeface="Times New Roman" pitchFamily="18" charset="0"/>
              </a:rPr>
              <a:t>2</a:t>
            </a:r>
            <a:r>
              <a:rPr lang="de-AT" dirty="0">
                <a:solidFill>
                  <a:srgbClr val="000099"/>
                </a:solidFill>
                <a:latin typeface="Times New Roman" pitchFamily="18" charset="0"/>
              </a:rPr>
              <a:t>, Nachbauer, W.</a:t>
            </a:r>
            <a:r>
              <a:rPr lang="de-AT" baseline="30000" dirty="0">
                <a:solidFill>
                  <a:srgbClr val="000099"/>
                </a:solidFill>
                <a:latin typeface="Times New Roman" pitchFamily="18" charset="0"/>
              </a:rPr>
              <a:t>1</a:t>
            </a:r>
            <a:r>
              <a:rPr lang="de-AT" dirty="0">
                <a:solidFill>
                  <a:srgbClr val="000099"/>
                </a:solidFill>
                <a:latin typeface="Times New Roman" pitchFamily="18" charset="0"/>
              </a:rPr>
              <a:t>, </a:t>
            </a:r>
            <a:endParaRPr lang="de-AT" dirty="0" smtClean="0">
              <a:solidFill>
                <a:srgbClr val="000099"/>
              </a:solidFill>
              <a:latin typeface="Times New Roman" pitchFamily="18" charset="0"/>
            </a:endParaRPr>
          </a:p>
          <a:p>
            <a:pPr algn="ctr" eaLnBrk="1" hangingPunct="1"/>
            <a:r>
              <a:rPr lang="de-AT" dirty="0" smtClean="0">
                <a:solidFill>
                  <a:srgbClr val="000099"/>
                </a:solidFill>
                <a:latin typeface="Times New Roman" pitchFamily="18" charset="0"/>
              </a:rPr>
              <a:t>van </a:t>
            </a:r>
            <a:r>
              <a:rPr lang="de-AT" dirty="0">
                <a:solidFill>
                  <a:srgbClr val="000099"/>
                </a:solidFill>
                <a:latin typeface="Times New Roman" pitchFamily="18" charset="0"/>
              </a:rPr>
              <a:t>Putten, J.</a:t>
            </a:r>
            <a:r>
              <a:rPr lang="de-AT" baseline="30000" dirty="0">
                <a:solidFill>
                  <a:srgbClr val="000099"/>
                </a:solidFill>
                <a:latin typeface="Times New Roman" pitchFamily="18" charset="0"/>
              </a:rPr>
              <a:t>2</a:t>
            </a:r>
            <a:r>
              <a:rPr lang="de-AT" dirty="0">
                <a:solidFill>
                  <a:srgbClr val="000099"/>
                </a:solidFill>
                <a:latin typeface="Times New Roman" pitchFamily="18" charset="0"/>
              </a:rPr>
              <a:t>, Knoflach, C.</a:t>
            </a:r>
            <a:r>
              <a:rPr lang="de-AT" baseline="30000" dirty="0">
                <a:solidFill>
                  <a:srgbClr val="000099"/>
                </a:solidFill>
                <a:latin typeface="Times New Roman" pitchFamily="18" charset="0"/>
              </a:rPr>
              <a:t>2</a:t>
            </a:r>
          </a:p>
          <a:p>
            <a:pPr algn="ctr" eaLnBrk="1" hangingPunct="1">
              <a:spcBef>
                <a:spcPct val="50000"/>
              </a:spcBef>
            </a:pPr>
            <a:endParaRPr lang="de-AT" sz="1600" baseline="30000" dirty="0">
              <a:solidFill>
                <a:srgbClr val="000099"/>
              </a:solidFill>
              <a:latin typeface="Arial" charset="0"/>
            </a:endParaRPr>
          </a:p>
          <a:p>
            <a:pPr algn="ctr" eaLnBrk="1" hangingPunct="1">
              <a:spcBef>
                <a:spcPct val="50000"/>
              </a:spcBef>
            </a:pPr>
            <a:endParaRPr lang="de-AT" sz="1600" baseline="30000" dirty="0">
              <a:solidFill>
                <a:srgbClr val="000099"/>
              </a:solidFill>
              <a:latin typeface="Arial" charset="0"/>
            </a:endParaRPr>
          </a:p>
          <a:p>
            <a:pPr algn="ctr" eaLnBrk="1" hangingPunct="1">
              <a:spcBef>
                <a:spcPct val="50000"/>
              </a:spcBef>
            </a:pPr>
            <a:endParaRPr lang="de-AT" sz="1600" baseline="30000" dirty="0">
              <a:solidFill>
                <a:srgbClr val="000099"/>
              </a:solidFill>
              <a:latin typeface="Arial" charset="0"/>
            </a:endParaRPr>
          </a:p>
          <a:p>
            <a:pPr eaLnBrk="1" hangingPunct="1">
              <a:spcBef>
                <a:spcPct val="50000"/>
              </a:spcBef>
            </a:pPr>
            <a:r>
              <a:rPr lang="de-AT" sz="2000" baseline="30000" dirty="0" smtClean="0">
                <a:solidFill>
                  <a:srgbClr val="000099"/>
                </a:solidFill>
                <a:latin typeface="Times New Roman" pitchFamily="18" charset="0"/>
              </a:rPr>
              <a:t>		   1)</a:t>
            </a:r>
            <a:r>
              <a:rPr lang="de-AT" sz="2000" dirty="0" smtClean="0">
                <a:solidFill>
                  <a:srgbClr val="000099"/>
                </a:solidFill>
                <a:latin typeface="Times New Roman" pitchFamily="18" charset="0"/>
              </a:rPr>
              <a:t> Department </a:t>
            </a:r>
            <a:r>
              <a:rPr lang="de-AT" sz="2000" dirty="0" err="1">
                <a:solidFill>
                  <a:srgbClr val="000099"/>
                </a:solidFill>
                <a:latin typeface="Times New Roman" pitchFamily="18" charset="0"/>
              </a:rPr>
              <a:t>of</a:t>
            </a:r>
            <a:r>
              <a:rPr lang="de-AT" sz="2000" dirty="0">
                <a:solidFill>
                  <a:srgbClr val="000099"/>
                </a:solidFill>
                <a:latin typeface="Times New Roman" pitchFamily="18" charset="0"/>
              </a:rPr>
              <a:t> Sport Science, University </a:t>
            </a:r>
            <a:r>
              <a:rPr lang="de-AT" sz="2000" dirty="0" err="1">
                <a:solidFill>
                  <a:srgbClr val="000099"/>
                </a:solidFill>
                <a:latin typeface="Times New Roman" pitchFamily="18" charset="0"/>
              </a:rPr>
              <a:t>of</a:t>
            </a:r>
            <a:r>
              <a:rPr lang="de-AT" sz="2000" dirty="0">
                <a:solidFill>
                  <a:srgbClr val="000099"/>
                </a:solidFill>
                <a:latin typeface="Times New Roman" pitchFamily="18" charset="0"/>
              </a:rPr>
              <a:t> Innsbruck, </a:t>
            </a:r>
            <a:r>
              <a:rPr lang="de-AT" sz="2000" dirty="0" smtClean="0">
                <a:solidFill>
                  <a:srgbClr val="000099"/>
                </a:solidFill>
                <a:latin typeface="Times New Roman" pitchFamily="18" charset="0"/>
              </a:rPr>
              <a:t>Austria</a:t>
            </a:r>
          </a:p>
          <a:p>
            <a:pPr eaLnBrk="1" hangingPunct="1">
              <a:spcBef>
                <a:spcPct val="50000"/>
              </a:spcBef>
            </a:pPr>
            <a:r>
              <a:rPr lang="de-AT" sz="2000" baseline="30000" dirty="0" smtClean="0">
                <a:solidFill>
                  <a:srgbClr val="000099"/>
                </a:solidFill>
                <a:latin typeface="Times New Roman" pitchFamily="18" charset="0"/>
              </a:rPr>
              <a:t>		   2)</a:t>
            </a:r>
            <a:r>
              <a:rPr lang="de-AT" sz="2000" dirty="0" smtClean="0">
                <a:solidFill>
                  <a:srgbClr val="000099"/>
                </a:solidFill>
                <a:latin typeface="Times New Roman" pitchFamily="18" charset="0"/>
              </a:rPr>
              <a:t> </a:t>
            </a:r>
            <a:r>
              <a:rPr lang="de-AT" sz="2000" dirty="0" err="1" smtClean="0">
                <a:solidFill>
                  <a:srgbClr val="000099"/>
                </a:solidFill>
                <a:latin typeface="Times New Roman" pitchFamily="18" charset="0"/>
              </a:rPr>
              <a:t>Centre</a:t>
            </a:r>
            <a:r>
              <a:rPr lang="de-AT" sz="2000" dirty="0" smtClean="0">
                <a:solidFill>
                  <a:srgbClr val="000099"/>
                </a:solidFill>
                <a:latin typeface="Times New Roman" pitchFamily="18" charset="0"/>
              </a:rPr>
              <a:t> </a:t>
            </a:r>
            <a:r>
              <a:rPr lang="de-AT" sz="2000" dirty="0" err="1" smtClean="0">
                <a:solidFill>
                  <a:srgbClr val="000099"/>
                </a:solidFill>
                <a:latin typeface="Times New Roman" pitchFamily="18" charset="0"/>
              </a:rPr>
              <a:t>of</a:t>
            </a:r>
            <a:r>
              <a:rPr lang="de-AT" sz="2000" dirty="0" smtClean="0">
                <a:solidFill>
                  <a:srgbClr val="000099"/>
                </a:solidFill>
                <a:latin typeface="Times New Roman" pitchFamily="18" charset="0"/>
              </a:rPr>
              <a:t> Technology </a:t>
            </a:r>
            <a:r>
              <a:rPr lang="de-AT" sz="2000" dirty="0" err="1" smtClean="0">
                <a:solidFill>
                  <a:srgbClr val="000099"/>
                </a:solidFill>
                <a:latin typeface="Times New Roman" pitchFamily="18" charset="0"/>
              </a:rPr>
              <a:t>of</a:t>
            </a:r>
            <a:r>
              <a:rPr lang="de-AT" sz="2000" dirty="0" smtClean="0">
                <a:solidFill>
                  <a:srgbClr val="000099"/>
                </a:solidFill>
                <a:latin typeface="Times New Roman" pitchFamily="18" charset="0"/>
              </a:rPr>
              <a:t> Ski- </a:t>
            </a:r>
            <a:r>
              <a:rPr lang="de-AT" sz="2000" dirty="0" err="1" smtClean="0">
                <a:solidFill>
                  <a:srgbClr val="000099"/>
                </a:solidFill>
                <a:latin typeface="Times New Roman" pitchFamily="18" charset="0"/>
              </a:rPr>
              <a:t>and</a:t>
            </a:r>
            <a:r>
              <a:rPr lang="de-AT" sz="2000" dirty="0" smtClean="0">
                <a:solidFill>
                  <a:srgbClr val="000099"/>
                </a:solidFill>
                <a:latin typeface="Times New Roman" pitchFamily="18" charset="0"/>
              </a:rPr>
              <a:t> Alpine Sport </a:t>
            </a:r>
            <a:endParaRPr lang="de-AT" sz="2000" dirty="0">
              <a:solidFill>
                <a:srgbClr val="000099"/>
              </a:solidFill>
              <a:latin typeface="Times New Roman" pitchFamily="18" charset="0"/>
            </a:endParaRPr>
          </a:p>
        </p:txBody>
      </p:sp>
      <p:pic>
        <p:nvPicPr>
          <p:cNvPr id="1029" name="Picture 6" descr="Logo end ganz deckend wei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6138863"/>
            <a:ext cx="31130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2013    9</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Calculation</a:t>
            </a:r>
          </a:p>
        </p:txBody>
      </p:sp>
      <mc:AlternateContent xmlns:mc="http://schemas.openxmlformats.org/markup-compatibility/2006" xmlns:a14="http://schemas.microsoft.com/office/drawing/2010/main">
        <mc:Choice Requires="a14">
          <p:sp>
            <p:nvSpPr>
              <p:cNvPr id="14" name="Rechteck 13"/>
              <p:cNvSpPr/>
              <p:nvPr/>
            </p:nvSpPr>
            <p:spPr>
              <a:xfrm>
                <a:off x="514493" y="1268760"/>
                <a:ext cx="8617700" cy="4667624"/>
              </a:xfrm>
              <a:prstGeom prst="rect">
                <a:avLst/>
              </a:prstGeom>
            </p:spPr>
            <p:txBody>
              <a:bodyPr wrap="square">
                <a:spAutoFit/>
              </a:bodyPr>
              <a:lstStyle/>
              <a:p>
                <a:r>
                  <a:rPr lang="en-US" sz="2000" dirty="0">
                    <a:solidFill>
                      <a:srgbClr val="000099"/>
                    </a:solidFill>
                    <a:latin typeface="+mj-lt"/>
                  </a:rPr>
                  <a:t>	</a:t>
                </a:r>
                <a:r>
                  <a:rPr lang="en-US" sz="2000" dirty="0" smtClean="0">
                    <a:solidFill>
                      <a:srgbClr val="000099"/>
                    </a:solidFill>
                    <a:latin typeface="+mj-lt"/>
                  </a:rPr>
                  <a:t>		v      velocity cylinder</a:t>
                </a:r>
              </a:p>
              <a:p>
                <a:r>
                  <a:rPr lang="en-US" dirty="0">
                    <a:solidFill>
                      <a:srgbClr val="000099"/>
                    </a:solidFill>
                    <a:latin typeface="+mj-lt"/>
                  </a:rPr>
                  <a:t>	</a:t>
                </a:r>
                <a:r>
                  <a:rPr lang="en-US" dirty="0" smtClean="0">
                    <a:solidFill>
                      <a:srgbClr val="000099"/>
                    </a:solidFill>
                    <a:latin typeface="+mj-lt"/>
                  </a:rPr>
                  <a:t>		</a:t>
                </a:r>
                <a:r>
                  <a:rPr lang="en-US" sz="2000" dirty="0" smtClean="0">
                    <a:solidFill>
                      <a:srgbClr val="000099"/>
                    </a:solidFill>
                    <a:latin typeface="+mj-lt"/>
                  </a:rPr>
                  <a:t>a      acceleration cylinder</a:t>
                </a:r>
              </a:p>
              <a:p>
                <a:endParaRPr lang="en-US" i="1" dirty="0" smtClean="0">
                  <a:solidFill>
                    <a:srgbClr val="000099"/>
                  </a:solidFill>
                  <a:latin typeface="+mj-lt"/>
                </a:endParaRPr>
              </a:p>
              <a:p>
                <a:r>
                  <a:rPr lang="en-US" i="1" dirty="0" smtClean="0">
                    <a:solidFill>
                      <a:srgbClr val="000099"/>
                    </a:solidFill>
                    <a:latin typeface="+mj-lt"/>
                  </a:rPr>
                  <a:t>F</a:t>
                </a:r>
                <a:r>
                  <a:rPr lang="en-US" i="1" baseline="-25000" dirty="0" smtClean="0">
                    <a:solidFill>
                      <a:srgbClr val="000099"/>
                    </a:solidFill>
                    <a:latin typeface="+mj-lt"/>
                  </a:rPr>
                  <a:t>i</a:t>
                </a:r>
                <a:r>
                  <a:rPr lang="en-US" i="1" dirty="0" smtClean="0">
                    <a:solidFill>
                      <a:srgbClr val="000099"/>
                    </a:solidFill>
                    <a:latin typeface="+mj-lt"/>
                  </a:rPr>
                  <a:t> = m </a:t>
                </a:r>
                <a14:m>
                  <m:oMath xmlns:m="http://schemas.openxmlformats.org/officeDocument/2006/math">
                    <m:r>
                      <a:rPr lang="en-US" i="1" smtClean="0">
                        <a:solidFill>
                          <a:srgbClr val="000099"/>
                        </a:solidFill>
                        <a:latin typeface="Cambria Math"/>
                        <a:ea typeface="Cambria Math"/>
                      </a:rPr>
                      <m:t>∙</m:t>
                    </m:r>
                  </m:oMath>
                </a14:m>
                <a:r>
                  <a:rPr lang="en-US" i="1" dirty="0" smtClean="0">
                    <a:solidFill>
                      <a:srgbClr val="000099"/>
                    </a:solidFill>
                    <a:latin typeface="+mj-lt"/>
                  </a:rPr>
                  <a:t> a 		</a:t>
                </a:r>
                <a:r>
                  <a:rPr lang="en-US" sz="2000" i="1" dirty="0" smtClean="0">
                    <a:solidFill>
                      <a:srgbClr val="000099"/>
                    </a:solidFill>
                    <a:latin typeface="+mj-lt"/>
                  </a:rPr>
                  <a:t>F</a:t>
                </a:r>
                <a:r>
                  <a:rPr lang="en-US" sz="2000" i="1" baseline="-25000" dirty="0" smtClean="0">
                    <a:solidFill>
                      <a:srgbClr val="000099"/>
                    </a:solidFill>
                    <a:latin typeface="+mj-lt"/>
                  </a:rPr>
                  <a:t>i</a:t>
                </a:r>
                <a:r>
                  <a:rPr lang="en-US" sz="2000" i="1" baseline="-25000" dirty="0" smtClean="0">
                    <a:solidFill>
                      <a:srgbClr val="000099"/>
                    </a:solidFill>
                  </a:rPr>
                  <a:t>    </a:t>
                </a:r>
                <a:r>
                  <a:rPr lang="en-US" sz="2000" dirty="0" smtClean="0">
                    <a:solidFill>
                      <a:srgbClr val="000099"/>
                    </a:solidFill>
                    <a:latin typeface="+mj-lt"/>
                  </a:rPr>
                  <a:t>inertia force cylinder</a:t>
                </a:r>
              </a:p>
              <a:p>
                <a:r>
                  <a:rPr lang="en-US" dirty="0">
                    <a:solidFill>
                      <a:srgbClr val="000099"/>
                    </a:solidFill>
                    <a:latin typeface="+mj-lt"/>
                  </a:rPr>
                  <a:t>	</a:t>
                </a:r>
                <a:r>
                  <a:rPr lang="en-US" dirty="0" smtClean="0">
                    <a:solidFill>
                      <a:srgbClr val="000099"/>
                    </a:solidFill>
                    <a:latin typeface="+mj-lt"/>
                  </a:rPr>
                  <a:t>		</a:t>
                </a:r>
                <a:r>
                  <a:rPr lang="en-US" sz="2000" i="1" dirty="0" smtClean="0">
                    <a:solidFill>
                      <a:srgbClr val="000099"/>
                    </a:solidFill>
                    <a:latin typeface="+mj-lt"/>
                  </a:rPr>
                  <a:t>m</a:t>
                </a:r>
                <a:r>
                  <a:rPr lang="en-US" sz="2000" dirty="0" smtClean="0">
                    <a:solidFill>
                      <a:srgbClr val="000099"/>
                    </a:solidFill>
                    <a:latin typeface="+mj-lt"/>
                  </a:rPr>
                  <a:t>     mass cylinder</a:t>
                </a:r>
              </a:p>
              <a:p>
                <a:endParaRPr lang="en-US" i="1" dirty="0" smtClean="0">
                  <a:solidFill>
                    <a:srgbClr val="000099"/>
                  </a:solidFill>
                  <a:latin typeface="+mj-lt"/>
                </a:endParaRPr>
              </a:p>
              <a:p>
                <a:r>
                  <a:rPr lang="en-US" i="1" dirty="0" smtClean="0">
                    <a:solidFill>
                      <a:srgbClr val="000099"/>
                    </a:solidFill>
                    <a:latin typeface="+mj-lt"/>
                  </a:rPr>
                  <a:t>F</a:t>
                </a:r>
                <a:r>
                  <a:rPr lang="en-US" i="1" baseline="-25000" dirty="0" smtClean="0">
                    <a:solidFill>
                      <a:srgbClr val="000099"/>
                    </a:solidFill>
                    <a:latin typeface="+mj-lt"/>
                  </a:rPr>
                  <a:t>D</a:t>
                </a:r>
                <a:r>
                  <a:rPr lang="en-US" i="1" dirty="0" smtClean="0">
                    <a:solidFill>
                      <a:srgbClr val="000099"/>
                    </a:solidFill>
                    <a:latin typeface="+mj-lt"/>
                  </a:rPr>
                  <a:t> </a:t>
                </a:r>
                <a:r>
                  <a:rPr lang="en-US" i="1" dirty="0">
                    <a:solidFill>
                      <a:srgbClr val="000099"/>
                    </a:solidFill>
                    <a:latin typeface="+mj-lt"/>
                  </a:rPr>
                  <a:t>= </a:t>
                </a:r>
                <a:r>
                  <a:rPr lang="en-US" i="1" dirty="0" err="1" smtClean="0">
                    <a:solidFill>
                      <a:srgbClr val="000099"/>
                    </a:solidFill>
                    <a:latin typeface="+mj-lt"/>
                  </a:rPr>
                  <a:t>F</a:t>
                </a:r>
                <a:r>
                  <a:rPr lang="en-US" i="1" baseline="-25000" dirty="0" err="1" smtClean="0">
                    <a:solidFill>
                      <a:srgbClr val="000099"/>
                    </a:solidFill>
                    <a:latin typeface="+mj-lt"/>
                  </a:rPr>
                  <a:t>m</a:t>
                </a:r>
                <a:r>
                  <a:rPr lang="en-US" i="1" dirty="0" smtClean="0">
                    <a:solidFill>
                      <a:srgbClr val="000099"/>
                    </a:solidFill>
                    <a:latin typeface="+mj-lt"/>
                  </a:rPr>
                  <a:t> </a:t>
                </a:r>
                <a14:m>
                  <m:oMath xmlns:m="http://schemas.openxmlformats.org/officeDocument/2006/math">
                    <m:r>
                      <a:rPr lang="de-AT" b="0" i="1" smtClean="0">
                        <a:solidFill>
                          <a:srgbClr val="000099"/>
                        </a:solidFill>
                        <a:latin typeface="Cambria Math"/>
                      </a:rPr>
                      <m:t>−</m:t>
                    </m:r>
                  </m:oMath>
                </a14:m>
                <a:r>
                  <a:rPr lang="en-US" i="1" dirty="0" smtClean="0">
                    <a:solidFill>
                      <a:srgbClr val="000099"/>
                    </a:solidFill>
                    <a:latin typeface="+mj-lt"/>
                  </a:rPr>
                  <a:t> F</a:t>
                </a:r>
                <a:r>
                  <a:rPr lang="en-US" i="1" baseline="-25000" dirty="0" smtClean="0">
                    <a:solidFill>
                      <a:srgbClr val="000099"/>
                    </a:solidFill>
                    <a:latin typeface="+mj-lt"/>
                  </a:rPr>
                  <a:t>i  		</a:t>
                </a:r>
                <a:r>
                  <a:rPr lang="en-US" sz="2000" i="1" dirty="0" smtClean="0">
                    <a:solidFill>
                      <a:srgbClr val="000099"/>
                    </a:solidFill>
                    <a:latin typeface="+mj-lt"/>
                  </a:rPr>
                  <a:t>F</a:t>
                </a:r>
                <a:r>
                  <a:rPr lang="en-US" sz="2000" i="1" baseline="-25000" dirty="0" smtClean="0">
                    <a:solidFill>
                      <a:srgbClr val="000099"/>
                    </a:solidFill>
                    <a:latin typeface="+mj-lt"/>
                  </a:rPr>
                  <a:t>D</a:t>
                </a:r>
                <a:r>
                  <a:rPr lang="en-US" sz="2000" dirty="0" smtClean="0">
                    <a:solidFill>
                      <a:srgbClr val="000099"/>
                    </a:solidFill>
                    <a:latin typeface="+mj-lt"/>
                  </a:rPr>
                  <a:t>   drag force</a:t>
                </a:r>
              </a:p>
              <a:p>
                <a:r>
                  <a:rPr lang="en-US" dirty="0">
                    <a:solidFill>
                      <a:srgbClr val="000099"/>
                    </a:solidFill>
                    <a:latin typeface="+mj-lt"/>
                  </a:rPr>
                  <a:t>	</a:t>
                </a:r>
                <a:r>
                  <a:rPr lang="en-US" dirty="0" smtClean="0">
                    <a:solidFill>
                      <a:srgbClr val="000099"/>
                    </a:solidFill>
                    <a:latin typeface="+mj-lt"/>
                  </a:rPr>
                  <a:t>		</a:t>
                </a:r>
                <a:r>
                  <a:rPr lang="en-US" sz="2000" i="1" dirty="0" err="1" smtClean="0">
                    <a:solidFill>
                      <a:srgbClr val="000099"/>
                    </a:solidFill>
                    <a:latin typeface="+mj-lt"/>
                  </a:rPr>
                  <a:t>F</a:t>
                </a:r>
                <a:r>
                  <a:rPr lang="en-US" sz="2000" i="1" baseline="-25000" dirty="0" err="1" smtClean="0">
                    <a:solidFill>
                      <a:srgbClr val="000099"/>
                    </a:solidFill>
                    <a:latin typeface="+mj-lt"/>
                  </a:rPr>
                  <a:t>m</a:t>
                </a:r>
                <a:r>
                  <a:rPr lang="en-US" sz="2000" i="1" baseline="-25000" dirty="0" smtClean="0">
                    <a:solidFill>
                      <a:srgbClr val="000099"/>
                    </a:solidFill>
                    <a:latin typeface="+mj-lt"/>
                  </a:rPr>
                  <a:t>  </a:t>
                </a:r>
                <a:r>
                  <a:rPr lang="en-US" sz="2000" dirty="0" smtClean="0">
                    <a:solidFill>
                      <a:srgbClr val="000099"/>
                    </a:solidFill>
                    <a:latin typeface="+mj-lt"/>
                  </a:rPr>
                  <a:t>  measured force</a:t>
                </a:r>
              </a:p>
              <a:p>
                <a:endParaRPr lang="en-US" i="1" dirty="0" smtClean="0">
                  <a:solidFill>
                    <a:srgbClr val="000099"/>
                  </a:solidFill>
                  <a:latin typeface="+mj-lt"/>
                </a:endParaRPr>
              </a:p>
              <a:p>
                <a:r>
                  <a:rPr lang="en-US" i="1" dirty="0" smtClean="0">
                    <a:solidFill>
                      <a:srgbClr val="000099"/>
                    </a:solidFill>
                    <a:latin typeface="+mj-lt"/>
                  </a:rPr>
                  <a:t>C</a:t>
                </a:r>
                <a:r>
                  <a:rPr lang="en-US" i="1" baseline="-25000" dirty="0" smtClean="0">
                    <a:solidFill>
                      <a:srgbClr val="000099"/>
                    </a:solidFill>
                    <a:latin typeface="+mj-lt"/>
                  </a:rPr>
                  <a:t>D</a:t>
                </a:r>
                <a:r>
                  <a:rPr lang="en-US" dirty="0" smtClean="0">
                    <a:solidFill>
                      <a:srgbClr val="000099"/>
                    </a:solidFill>
                    <a:latin typeface="+mj-lt"/>
                  </a:rPr>
                  <a:t> = </a:t>
                </a:r>
                <a14:m>
                  <m:oMath xmlns:m="http://schemas.openxmlformats.org/officeDocument/2006/math">
                    <m:f>
                      <m:fPr>
                        <m:ctrlPr>
                          <a:rPr lang="en-US" i="1" smtClean="0">
                            <a:solidFill>
                              <a:srgbClr val="000099"/>
                            </a:solidFill>
                            <a:latin typeface="Cambria Math"/>
                          </a:rPr>
                        </m:ctrlPr>
                      </m:fPr>
                      <m:num>
                        <m:r>
                          <a:rPr lang="el-GR" b="0" i="1" smtClean="0">
                            <a:solidFill>
                              <a:srgbClr val="000099"/>
                            </a:solidFill>
                            <a:latin typeface="Cambria Math"/>
                          </a:rPr>
                          <m:t>𝜌</m:t>
                        </m:r>
                        <m:r>
                          <a:rPr lang="de-AT" b="0" i="1">
                            <a:solidFill>
                              <a:srgbClr val="000099"/>
                            </a:solidFill>
                            <a:latin typeface="Cambria Math"/>
                            <a:ea typeface="Cambria Math"/>
                          </a:rPr>
                          <m:t>∙</m:t>
                        </m:r>
                        <m:r>
                          <a:rPr lang="de-AT" b="0" i="1" smtClean="0">
                            <a:solidFill>
                              <a:srgbClr val="000099"/>
                            </a:solidFill>
                            <a:latin typeface="Cambria Math"/>
                            <a:ea typeface="Cambria Math"/>
                          </a:rPr>
                          <m:t> </m:t>
                        </m:r>
                        <m:r>
                          <a:rPr lang="de-AT" b="0" i="1" smtClean="0">
                            <a:solidFill>
                              <a:srgbClr val="000099"/>
                            </a:solidFill>
                            <a:latin typeface="Cambria Math"/>
                            <a:ea typeface="Cambria Math"/>
                          </a:rPr>
                          <m:t>𝐴</m:t>
                        </m:r>
                        <m:r>
                          <a:rPr lang="de-AT" b="0" i="1" smtClean="0">
                            <a:solidFill>
                              <a:srgbClr val="000099"/>
                            </a:solidFill>
                            <a:latin typeface="Cambria Math"/>
                            <a:ea typeface="Cambria Math"/>
                          </a:rPr>
                          <m:t> ∙ </m:t>
                        </m:r>
                        <m:sSup>
                          <m:sSupPr>
                            <m:ctrlPr>
                              <a:rPr lang="de-AT" i="1" smtClean="0">
                                <a:solidFill>
                                  <a:srgbClr val="000099"/>
                                </a:solidFill>
                                <a:latin typeface="Cambria Math"/>
                                <a:ea typeface="Cambria Math"/>
                              </a:rPr>
                            </m:ctrlPr>
                          </m:sSupPr>
                          <m:e>
                            <m:r>
                              <a:rPr lang="de-AT" b="0" i="1" smtClean="0">
                                <a:solidFill>
                                  <a:srgbClr val="000099"/>
                                </a:solidFill>
                                <a:latin typeface="Cambria Math"/>
                                <a:ea typeface="Cambria Math"/>
                              </a:rPr>
                              <m:t>𝑣</m:t>
                            </m:r>
                          </m:e>
                          <m:sup>
                            <m:r>
                              <a:rPr lang="de-AT" b="0" i="1" smtClean="0">
                                <a:solidFill>
                                  <a:srgbClr val="000099"/>
                                </a:solidFill>
                                <a:latin typeface="Cambria Math"/>
                                <a:ea typeface="Cambria Math"/>
                              </a:rPr>
                              <m:t>2</m:t>
                            </m:r>
                          </m:sup>
                        </m:sSup>
                      </m:num>
                      <m:den>
                        <m:r>
                          <a:rPr lang="de-AT" b="0" i="1" smtClean="0">
                            <a:solidFill>
                              <a:srgbClr val="000099"/>
                            </a:solidFill>
                            <a:latin typeface="Cambria Math"/>
                          </a:rPr>
                          <m:t>2 </m:t>
                        </m:r>
                        <m:r>
                          <a:rPr lang="de-AT" b="0" i="1" smtClean="0">
                            <a:solidFill>
                              <a:srgbClr val="000099"/>
                            </a:solidFill>
                            <a:latin typeface="Cambria Math"/>
                            <a:ea typeface="Cambria Math"/>
                          </a:rPr>
                          <m:t>∙</m:t>
                        </m:r>
                        <m:r>
                          <a:rPr lang="de-AT" b="0" i="1" smtClean="0">
                            <a:solidFill>
                              <a:srgbClr val="000099"/>
                            </a:solidFill>
                            <a:latin typeface="Cambria Math"/>
                            <a:ea typeface="Cambria Math"/>
                          </a:rPr>
                          <m:t>𝐹𝐷</m:t>
                        </m:r>
                      </m:den>
                    </m:f>
                  </m:oMath>
                </a14:m>
                <a:r>
                  <a:rPr lang="en-US" dirty="0" smtClean="0">
                    <a:solidFill>
                      <a:srgbClr val="000099"/>
                    </a:solidFill>
                  </a:rPr>
                  <a:t>		</a:t>
                </a:r>
                <a:r>
                  <a:rPr lang="en-US" sz="2000" i="1" dirty="0" smtClean="0">
                    <a:solidFill>
                      <a:srgbClr val="000099"/>
                    </a:solidFill>
                    <a:latin typeface="+mj-lt"/>
                  </a:rPr>
                  <a:t>C</a:t>
                </a:r>
                <a:r>
                  <a:rPr lang="en-US" sz="2000" i="1" baseline="-25000" dirty="0" smtClean="0">
                    <a:solidFill>
                      <a:srgbClr val="000099"/>
                    </a:solidFill>
                    <a:latin typeface="+mj-lt"/>
                  </a:rPr>
                  <a:t>D</a:t>
                </a:r>
                <a:r>
                  <a:rPr lang="en-US" sz="2000" i="1" dirty="0" smtClean="0">
                    <a:solidFill>
                      <a:srgbClr val="000099"/>
                    </a:solidFill>
                    <a:latin typeface="+mj-lt"/>
                  </a:rPr>
                  <a:t>    </a:t>
                </a:r>
                <a:r>
                  <a:rPr lang="en-US" sz="2000" dirty="0" smtClean="0">
                    <a:solidFill>
                      <a:srgbClr val="000099"/>
                    </a:solidFill>
                    <a:latin typeface="+mj-lt"/>
                  </a:rPr>
                  <a:t>drag coefficient</a:t>
                </a:r>
              </a:p>
              <a:p>
                <a:r>
                  <a:rPr lang="en-US" i="1" dirty="0">
                    <a:solidFill>
                      <a:srgbClr val="000099"/>
                    </a:solidFill>
                    <a:latin typeface="+mj-lt"/>
                  </a:rPr>
                  <a:t>	</a:t>
                </a:r>
                <a:r>
                  <a:rPr lang="en-US" i="1" dirty="0" smtClean="0">
                    <a:solidFill>
                      <a:srgbClr val="000099"/>
                    </a:solidFill>
                    <a:latin typeface="+mj-lt"/>
                  </a:rPr>
                  <a:t>		</a:t>
                </a:r>
                <a14:m>
                  <m:oMath xmlns:m="http://schemas.openxmlformats.org/officeDocument/2006/math">
                    <m:r>
                      <a:rPr lang="el-GR" sz="2000" i="1">
                        <a:solidFill>
                          <a:srgbClr val="000099"/>
                        </a:solidFill>
                        <a:latin typeface="Cambria Math"/>
                      </a:rPr>
                      <m:t>𝜌</m:t>
                    </m:r>
                  </m:oMath>
                </a14:m>
                <a:r>
                  <a:rPr lang="en-US" sz="2000" dirty="0">
                    <a:solidFill>
                      <a:srgbClr val="000099"/>
                    </a:solidFill>
                    <a:latin typeface="+mj-lt"/>
                  </a:rPr>
                  <a:t>     density of </a:t>
                </a:r>
                <a:r>
                  <a:rPr lang="en-US" sz="2000" dirty="0" smtClean="0">
                    <a:solidFill>
                      <a:srgbClr val="000099"/>
                    </a:solidFill>
                    <a:latin typeface="+mj-lt"/>
                  </a:rPr>
                  <a:t>air;    </a:t>
                </a:r>
                <a:r>
                  <a:rPr lang="en-US" sz="2000" i="1" dirty="0" smtClean="0">
                    <a:solidFill>
                      <a:srgbClr val="000099"/>
                    </a:solidFill>
                    <a:latin typeface="+mj-lt"/>
                  </a:rPr>
                  <a:t>A</a:t>
                </a:r>
                <a:r>
                  <a:rPr lang="en-US" sz="2000" dirty="0" smtClean="0">
                    <a:solidFill>
                      <a:srgbClr val="000099"/>
                    </a:solidFill>
                    <a:latin typeface="+mj-lt"/>
                  </a:rPr>
                  <a:t>     frontal area,</a:t>
                </a:r>
                <a:r>
                  <a:rPr lang="en-US" dirty="0" smtClean="0">
                    <a:solidFill>
                      <a:srgbClr val="000099"/>
                    </a:solidFill>
                    <a:latin typeface="+mj-lt"/>
                  </a:rPr>
                  <a:t>	</a:t>
                </a:r>
                <a:endParaRPr lang="en-US" sz="2000" dirty="0">
                  <a:solidFill>
                    <a:srgbClr val="000099"/>
                  </a:solidFill>
                  <a:latin typeface="+mj-lt"/>
                </a:endParaRPr>
              </a:p>
              <a:p>
                <a:r>
                  <a:rPr lang="en-US" dirty="0" smtClean="0">
                    <a:solidFill>
                      <a:srgbClr val="000099"/>
                    </a:solidFill>
                  </a:rPr>
                  <a:t>	</a:t>
                </a:r>
                <a:endParaRPr lang="en-US" dirty="0">
                  <a:solidFill>
                    <a:srgbClr val="000099"/>
                  </a:solidFill>
                  <a:latin typeface="+mn-lt"/>
                </a:endParaRPr>
              </a:p>
            </p:txBody>
          </p:sp>
        </mc:Choice>
        <mc:Fallback xmlns="">
          <p:sp>
            <p:nvSpPr>
              <p:cNvPr id="14" name="Rechteck 13"/>
              <p:cNvSpPr>
                <a:spLocks noRot="1" noChangeAspect="1" noMove="1" noResize="1" noEditPoints="1" noAdjustHandles="1" noChangeArrowheads="1" noChangeShapeType="1" noTextEdit="1"/>
              </p:cNvSpPr>
              <p:nvPr/>
            </p:nvSpPr>
            <p:spPr>
              <a:xfrm>
                <a:off x="514493" y="1268760"/>
                <a:ext cx="8617700" cy="4667624"/>
              </a:xfrm>
              <a:prstGeom prst="rect">
                <a:avLst/>
              </a:prstGeom>
              <a:blipFill rotWithShape="1">
                <a:blip r:embed="rId3"/>
                <a:stretch>
                  <a:fillRect l="-1061" t="-653"/>
                </a:stretch>
              </a:blipFill>
            </p:spPr>
            <p:txBody>
              <a:bodyPr/>
              <a:lstStyle/>
              <a:p>
                <a:r>
                  <a:rPr lang="de-AT">
                    <a:noFill/>
                  </a:rPr>
                  <a:t> </a:t>
                </a:r>
              </a:p>
            </p:txBody>
          </p:sp>
        </mc:Fallback>
      </mc:AlternateContent>
    </p:spTree>
    <p:extLst>
      <p:ext uri="{BB962C8B-B14F-4D97-AF65-F5344CB8AC3E}">
        <p14:creationId xmlns:p14="http://schemas.microsoft.com/office/powerpoint/2010/main" val="299789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004048" y="1428750"/>
            <a:ext cx="3312368" cy="632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 </a:t>
            </a:r>
            <a:r>
              <a:rPr lang="en-US" dirty="0">
                <a:solidFill>
                  <a:srgbClr val="006600"/>
                </a:solidFill>
              </a:rPr>
              <a:t>Velocity</a:t>
            </a:r>
          </a:p>
        </p:txBody>
      </p:sp>
      <p:sp>
        <p:nvSpPr>
          <p:cNvPr id="7" name="Rechteck 6"/>
          <p:cNvSpPr/>
          <p:nvPr/>
        </p:nvSpPr>
        <p:spPr>
          <a:xfrm>
            <a:off x="642938" y="1428750"/>
            <a:ext cx="7673478" cy="461665"/>
          </a:xfrm>
          <a:prstGeom prst="rect">
            <a:avLst/>
          </a:prstGeom>
        </p:spPr>
        <p:txBody>
          <a:bodyPr wrap="square">
            <a:spAutoFit/>
          </a:bodyPr>
          <a:lstStyle/>
          <a:p>
            <a:pPr marL="447675" indent="-447675" algn="just">
              <a:defRPr/>
            </a:pPr>
            <a:r>
              <a:rPr lang="de-DE" dirty="0" smtClean="0"/>
              <a:t>	</a:t>
            </a:r>
            <a:endParaRPr lang="de-DE" dirty="0">
              <a:solidFill>
                <a:srgbClr val="000099"/>
              </a:solidFill>
              <a:latin typeface="+mn-lt"/>
            </a:endParaRPr>
          </a:p>
        </p:txBody>
      </p:sp>
      <p:graphicFrame>
        <p:nvGraphicFramePr>
          <p:cNvPr id="10" name="Diagramm 9"/>
          <p:cNvGraphicFramePr>
            <a:graphicFrameLocks/>
          </p:cNvGraphicFramePr>
          <p:nvPr>
            <p:extLst>
              <p:ext uri="{D42A27DB-BD31-4B8C-83A1-F6EECF244321}">
                <p14:modId xmlns:p14="http://schemas.microsoft.com/office/powerpoint/2010/main" val="115159125"/>
              </p:ext>
            </p:extLst>
          </p:nvPr>
        </p:nvGraphicFramePr>
        <p:xfrm>
          <a:off x="485775" y="1268760"/>
          <a:ext cx="8172450" cy="4822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3312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dirty="0" smtClean="0"/>
              <a:t>Results: </a:t>
            </a:r>
            <a:r>
              <a:rPr lang="en-US" dirty="0" smtClean="0">
                <a:solidFill>
                  <a:srgbClr val="006600"/>
                </a:solidFill>
              </a:rPr>
              <a:t>Forces at 5 m/s</a:t>
            </a:r>
            <a:endParaRPr lang="en-US" dirty="0">
              <a:solidFill>
                <a:srgbClr val="006600"/>
              </a:solidFill>
            </a:endParaRPr>
          </a:p>
        </p:txBody>
      </p:sp>
      <p:sp>
        <p:nvSpPr>
          <p:cNvPr id="7" name="Rechteck 6"/>
          <p:cNvSpPr/>
          <p:nvPr/>
        </p:nvSpPr>
        <p:spPr>
          <a:xfrm>
            <a:off x="642938" y="1428750"/>
            <a:ext cx="7673478" cy="461665"/>
          </a:xfrm>
          <a:prstGeom prst="rect">
            <a:avLst/>
          </a:prstGeom>
        </p:spPr>
        <p:txBody>
          <a:bodyPr wrap="square">
            <a:spAutoFit/>
          </a:bodyPr>
          <a:lstStyle/>
          <a:p>
            <a:pPr marL="447675" indent="-447675" algn="just">
              <a:defRPr/>
            </a:pPr>
            <a:r>
              <a:rPr lang="de-DE" dirty="0" smtClean="0"/>
              <a:t>	</a:t>
            </a:r>
            <a:endParaRPr lang="de-DE" dirty="0">
              <a:solidFill>
                <a:srgbClr val="000099"/>
              </a:solidFill>
              <a:latin typeface="+mn-lt"/>
            </a:endParaRPr>
          </a:p>
        </p:txBody>
      </p:sp>
      <p:graphicFrame>
        <p:nvGraphicFramePr>
          <p:cNvPr id="12" name="Diagramm 11"/>
          <p:cNvGraphicFramePr>
            <a:graphicFrameLocks/>
          </p:cNvGraphicFramePr>
          <p:nvPr>
            <p:extLst>
              <p:ext uri="{D42A27DB-BD31-4B8C-83A1-F6EECF244321}">
                <p14:modId xmlns:p14="http://schemas.microsoft.com/office/powerpoint/2010/main" val="2736082540"/>
              </p:ext>
            </p:extLst>
          </p:nvPr>
        </p:nvGraphicFramePr>
        <p:xfrm>
          <a:off x="393452" y="1268760"/>
          <a:ext cx="8172450"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m 12"/>
          <p:cNvGraphicFramePr>
            <a:graphicFrameLocks/>
          </p:cNvGraphicFramePr>
          <p:nvPr>
            <p:extLst>
              <p:ext uri="{D42A27DB-BD31-4B8C-83A1-F6EECF244321}">
                <p14:modId xmlns:p14="http://schemas.microsoft.com/office/powerpoint/2010/main" val="970277430"/>
              </p:ext>
            </p:extLst>
          </p:nvPr>
        </p:nvGraphicFramePr>
        <p:xfrm>
          <a:off x="394494" y="3717032"/>
          <a:ext cx="8170366" cy="246469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hteck 3"/>
          <p:cNvSpPr/>
          <p:nvPr/>
        </p:nvSpPr>
        <p:spPr>
          <a:xfrm>
            <a:off x="2339752" y="4221088"/>
            <a:ext cx="5112568" cy="1008112"/>
          </a:xfrm>
          <a:prstGeom prst="rect">
            <a:avLst/>
          </a:prstGeom>
          <a:solidFill>
            <a:srgbClr val="FF000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mc:AlternateContent xmlns:mc="http://schemas.openxmlformats.org/markup-compatibility/2006" xmlns:a14="http://schemas.microsoft.com/office/drawing/2010/main">
        <mc:Choice Requires="a14">
          <p:sp>
            <p:nvSpPr>
              <p:cNvPr id="2" name="Rechteck 1"/>
              <p:cNvSpPr/>
              <p:nvPr/>
            </p:nvSpPr>
            <p:spPr>
              <a:xfrm>
                <a:off x="539552" y="6309320"/>
                <a:ext cx="1941557" cy="461665"/>
              </a:xfrm>
              <a:prstGeom prst="rect">
                <a:avLst/>
              </a:prstGeom>
            </p:spPr>
            <p:txBody>
              <a:bodyPr wrap="none">
                <a:spAutoFit/>
              </a:bodyPr>
              <a:lstStyle/>
              <a:p>
                <a:r>
                  <a:rPr lang="en-US" i="1" dirty="0">
                    <a:solidFill>
                      <a:srgbClr val="000099"/>
                    </a:solidFill>
                    <a:latin typeface="+mj-lt"/>
                  </a:rPr>
                  <a:t>F</a:t>
                </a:r>
                <a:r>
                  <a:rPr lang="en-US" i="1" baseline="-25000" dirty="0">
                    <a:solidFill>
                      <a:srgbClr val="000099"/>
                    </a:solidFill>
                    <a:latin typeface="+mj-lt"/>
                  </a:rPr>
                  <a:t>D</a:t>
                </a:r>
                <a:r>
                  <a:rPr lang="en-US" i="1" dirty="0">
                    <a:solidFill>
                      <a:srgbClr val="000099"/>
                    </a:solidFill>
                    <a:latin typeface="+mj-lt"/>
                  </a:rPr>
                  <a:t> = </a:t>
                </a:r>
                <a:r>
                  <a:rPr lang="en-US" i="1" dirty="0" err="1">
                    <a:solidFill>
                      <a:srgbClr val="000099"/>
                    </a:solidFill>
                    <a:latin typeface="+mj-lt"/>
                  </a:rPr>
                  <a:t>F</a:t>
                </a:r>
                <a:r>
                  <a:rPr lang="en-US" i="1" baseline="-25000" dirty="0" err="1">
                    <a:solidFill>
                      <a:srgbClr val="000099"/>
                    </a:solidFill>
                    <a:latin typeface="+mj-lt"/>
                  </a:rPr>
                  <a:t>m</a:t>
                </a:r>
                <a:r>
                  <a:rPr lang="en-US" i="1" dirty="0">
                    <a:solidFill>
                      <a:srgbClr val="000099"/>
                    </a:solidFill>
                    <a:latin typeface="+mj-lt"/>
                  </a:rPr>
                  <a:t> </a:t>
                </a:r>
                <a14:m>
                  <m:oMath xmlns:m="http://schemas.openxmlformats.org/officeDocument/2006/math">
                    <m:r>
                      <a:rPr lang="de-AT" i="1">
                        <a:solidFill>
                          <a:srgbClr val="000099"/>
                        </a:solidFill>
                        <a:latin typeface="Cambria Math"/>
                      </a:rPr>
                      <m:t>−</m:t>
                    </m:r>
                  </m:oMath>
                </a14:m>
                <a:r>
                  <a:rPr lang="en-US" i="1" dirty="0">
                    <a:solidFill>
                      <a:srgbClr val="000099"/>
                    </a:solidFill>
                    <a:latin typeface="+mj-lt"/>
                  </a:rPr>
                  <a:t> </a:t>
                </a:r>
                <a:r>
                  <a:rPr lang="en-US" i="1" dirty="0" err="1">
                    <a:solidFill>
                      <a:srgbClr val="000099"/>
                    </a:solidFill>
                    <a:latin typeface="+mj-lt"/>
                  </a:rPr>
                  <a:t>F</a:t>
                </a:r>
                <a:r>
                  <a:rPr lang="en-US" i="1" baseline="-25000" dirty="0" err="1">
                    <a:solidFill>
                      <a:srgbClr val="000099"/>
                    </a:solidFill>
                    <a:latin typeface="+mj-lt"/>
                  </a:rPr>
                  <a:t>a</a:t>
                </a:r>
                <a:r>
                  <a:rPr lang="en-US" i="1" baseline="-25000" dirty="0">
                    <a:solidFill>
                      <a:srgbClr val="000099"/>
                    </a:solidFill>
                    <a:latin typeface="+mj-lt"/>
                  </a:rPr>
                  <a:t> </a:t>
                </a:r>
                <a:endParaRPr lang="de-AT" dirty="0">
                  <a:latin typeface="+mj-lt"/>
                </a:endParaRPr>
              </a:p>
            </p:txBody>
          </p:sp>
        </mc:Choice>
        <mc:Fallback xmlns="">
          <p:sp>
            <p:nvSpPr>
              <p:cNvPr id="2" name="Rechteck 1"/>
              <p:cNvSpPr>
                <a:spLocks noRot="1" noChangeAspect="1" noMove="1" noResize="1" noEditPoints="1" noAdjustHandles="1" noChangeArrowheads="1" noChangeShapeType="1" noTextEdit="1"/>
              </p:cNvSpPr>
              <p:nvPr/>
            </p:nvSpPr>
            <p:spPr>
              <a:xfrm>
                <a:off x="539552" y="6309320"/>
                <a:ext cx="1941557" cy="461665"/>
              </a:xfrm>
              <a:prstGeom prst="rect">
                <a:avLst/>
              </a:prstGeom>
              <a:blipFill rotWithShape="1">
                <a:blip r:embed="rId5"/>
                <a:stretch>
                  <a:fillRect l="-5031" t="-10526" b="-28947"/>
                </a:stretch>
              </a:blipFill>
            </p:spPr>
            <p:txBody>
              <a:bodyPr/>
              <a:lstStyle/>
              <a:p>
                <a:r>
                  <a:rPr lang="de-AT">
                    <a:noFill/>
                  </a:rPr>
                  <a:t> </a:t>
                </a:r>
              </a:p>
            </p:txBody>
          </p:sp>
        </mc:Fallback>
      </mc:AlternateContent>
    </p:spTree>
    <p:extLst>
      <p:ext uri="{BB962C8B-B14F-4D97-AF65-F5344CB8AC3E}">
        <p14:creationId xmlns:p14="http://schemas.microsoft.com/office/powerpoint/2010/main" val="292360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 </a:t>
            </a:r>
            <a:r>
              <a:rPr lang="en-US" dirty="0" smtClean="0">
                <a:solidFill>
                  <a:srgbClr val="006600"/>
                </a:solidFill>
              </a:rPr>
              <a:t>Range of 10 trials</a:t>
            </a:r>
            <a:endParaRPr lang="en-US" dirty="0">
              <a:solidFill>
                <a:srgbClr val="006600"/>
              </a:solidFill>
            </a:endParaRPr>
          </a:p>
        </p:txBody>
      </p:sp>
      <p:sp>
        <p:nvSpPr>
          <p:cNvPr id="7" name="Rechteck 6"/>
          <p:cNvSpPr/>
          <p:nvPr/>
        </p:nvSpPr>
        <p:spPr>
          <a:xfrm>
            <a:off x="642938" y="1428750"/>
            <a:ext cx="7673478" cy="461665"/>
          </a:xfrm>
          <a:prstGeom prst="rect">
            <a:avLst/>
          </a:prstGeom>
        </p:spPr>
        <p:txBody>
          <a:bodyPr wrap="square">
            <a:spAutoFit/>
          </a:bodyPr>
          <a:lstStyle/>
          <a:p>
            <a:pPr marL="447675" indent="-447675" algn="just">
              <a:defRPr/>
            </a:pPr>
            <a:r>
              <a:rPr lang="de-DE" dirty="0" smtClean="0"/>
              <a:t>	</a:t>
            </a:r>
            <a:endParaRPr lang="de-DE" dirty="0">
              <a:solidFill>
                <a:srgbClr val="000099"/>
              </a:solidFill>
              <a:latin typeface="+mn-lt"/>
            </a:endParaRPr>
          </a:p>
        </p:txBody>
      </p:sp>
      <p:graphicFrame>
        <p:nvGraphicFramePr>
          <p:cNvPr id="10" name="Diagramm 9"/>
          <p:cNvGraphicFramePr>
            <a:graphicFrameLocks/>
          </p:cNvGraphicFramePr>
          <p:nvPr>
            <p:extLst>
              <p:ext uri="{D42A27DB-BD31-4B8C-83A1-F6EECF244321}">
                <p14:modId xmlns:p14="http://schemas.microsoft.com/office/powerpoint/2010/main" val="1633484547"/>
              </p:ext>
            </p:extLst>
          </p:nvPr>
        </p:nvGraphicFramePr>
        <p:xfrm>
          <a:off x="251520" y="1428750"/>
          <a:ext cx="8763001" cy="4544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9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 </a:t>
            </a:r>
            <a:r>
              <a:rPr lang="en-US" dirty="0" smtClean="0">
                <a:solidFill>
                  <a:srgbClr val="006600"/>
                </a:solidFill>
              </a:rPr>
              <a:t>wind tunnel – novel m. d.</a:t>
            </a:r>
            <a:endParaRPr lang="en-US" dirty="0">
              <a:solidFill>
                <a:srgbClr val="006600"/>
              </a:solidFill>
            </a:endParaRPr>
          </a:p>
        </p:txBody>
      </p:sp>
      <p:sp>
        <p:nvSpPr>
          <p:cNvPr id="7" name="Rechteck 6"/>
          <p:cNvSpPr/>
          <p:nvPr/>
        </p:nvSpPr>
        <p:spPr>
          <a:xfrm>
            <a:off x="642938" y="1428750"/>
            <a:ext cx="7673478" cy="461665"/>
          </a:xfrm>
          <a:prstGeom prst="rect">
            <a:avLst/>
          </a:prstGeom>
        </p:spPr>
        <p:txBody>
          <a:bodyPr wrap="square">
            <a:spAutoFit/>
          </a:bodyPr>
          <a:lstStyle/>
          <a:p>
            <a:pPr marL="447675" indent="-447675" algn="just">
              <a:defRPr/>
            </a:pPr>
            <a:r>
              <a:rPr lang="de-DE" dirty="0" smtClean="0"/>
              <a:t>	</a:t>
            </a:r>
            <a:endParaRPr lang="de-DE" dirty="0">
              <a:solidFill>
                <a:srgbClr val="000099"/>
              </a:solidFill>
              <a:latin typeface="+mn-lt"/>
            </a:endParaRPr>
          </a:p>
        </p:txBody>
      </p:sp>
      <p:graphicFrame>
        <p:nvGraphicFramePr>
          <p:cNvPr id="6" name="Diagramm 5"/>
          <p:cNvGraphicFramePr>
            <a:graphicFrameLocks/>
          </p:cNvGraphicFramePr>
          <p:nvPr>
            <p:extLst>
              <p:ext uri="{D42A27DB-BD31-4B8C-83A1-F6EECF244321}">
                <p14:modId xmlns:p14="http://schemas.microsoft.com/office/powerpoint/2010/main" val="540205129"/>
              </p:ext>
            </p:extLst>
          </p:nvPr>
        </p:nvGraphicFramePr>
        <p:xfrm>
          <a:off x="467544" y="1428750"/>
          <a:ext cx="8546977" cy="4544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88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2013   11</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 </a:t>
            </a:r>
            <a:r>
              <a:rPr lang="en-US" dirty="0" smtClean="0">
                <a:solidFill>
                  <a:srgbClr val="006600"/>
                </a:solidFill>
              </a:rPr>
              <a:t>temperature</a:t>
            </a:r>
            <a:endParaRPr lang="en-US" dirty="0">
              <a:solidFill>
                <a:srgbClr val="006600"/>
              </a:solidFill>
            </a:endParaRPr>
          </a:p>
        </p:txBody>
      </p:sp>
      <p:graphicFrame>
        <p:nvGraphicFramePr>
          <p:cNvPr id="13" name="Diagramm 12"/>
          <p:cNvGraphicFramePr>
            <a:graphicFrameLocks/>
          </p:cNvGraphicFramePr>
          <p:nvPr>
            <p:extLst>
              <p:ext uri="{D42A27DB-BD31-4B8C-83A1-F6EECF244321}">
                <p14:modId xmlns:p14="http://schemas.microsoft.com/office/powerpoint/2010/main" val="3978846338"/>
              </p:ext>
            </p:extLst>
          </p:nvPr>
        </p:nvGraphicFramePr>
        <p:xfrm>
          <a:off x="539552" y="1268760"/>
          <a:ext cx="8172450" cy="2505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m 13"/>
          <p:cNvGraphicFramePr>
            <a:graphicFrameLocks/>
          </p:cNvGraphicFramePr>
          <p:nvPr>
            <p:extLst>
              <p:ext uri="{D42A27DB-BD31-4B8C-83A1-F6EECF244321}">
                <p14:modId xmlns:p14="http://schemas.microsoft.com/office/powerpoint/2010/main" val="2264391418"/>
              </p:ext>
            </p:extLst>
          </p:nvPr>
        </p:nvGraphicFramePr>
        <p:xfrm>
          <a:off x="683568" y="3717032"/>
          <a:ext cx="8172450" cy="24764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9908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 </a:t>
            </a:r>
            <a:r>
              <a:rPr lang="en-US" dirty="0" smtClean="0">
                <a:solidFill>
                  <a:srgbClr val="006600"/>
                </a:solidFill>
              </a:rPr>
              <a:t>summary</a:t>
            </a:r>
            <a:endParaRPr lang="en-US" dirty="0">
              <a:solidFill>
                <a:srgbClr val="006600"/>
              </a:solidFill>
            </a:endParaRPr>
          </a:p>
        </p:txBody>
      </p:sp>
      <p:sp>
        <p:nvSpPr>
          <p:cNvPr id="7" name="Rechteck 6"/>
          <p:cNvSpPr/>
          <p:nvPr/>
        </p:nvSpPr>
        <p:spPr>
          <a:xfrm>
            <a:off x="642938" y="1428750"/>
            <a:ext cx="7673478" cy="4647426"/>
          </a:xfrm>
          <a:prstGeom prst="rect">
            <a:avLst/>
          </a:prstGeom>
        </p:spPr>
        <p:txBody>
          <a:bodyPr wrap="square">
            <a:spAutoFit/>
          </a:bodyPr>
          <a:lstStyle/>
          <a:p>
            <a:pPr marL="447675" indent="-447675" algn="just">
              <a:defRPr/>
            </a:pPr>
            <a:r>
              <a:rPr lang="en-US" sz="2000" b="1" dirty="0" smtClean="0">
                <a:solidFill>
                  <a:srgbClr val="006600"/>
                </a:solidFill>
              </a:rPr>
              <a:t>Reliability </a:t>
            </a:r>
          </a:p>
          <a:p>
            <a:pPr marL="447675" indent="-447675" algn="just">
              <a:defRPr/>
            </a:pPr>
            <a:r>
              <a:rPr lang="en-US" sz="2000" b="1" dirty="0">
                <a:solidFill>
                  <a:srgbClr val="006600"/>
                </a:solidFill>
              </a:rPr>
              <a:t>	</a:t>
            </a:r>
            <a:r>
              <a:rPr lang="en-US" dirty="0">
                <a:solidFill>
                  <a:srgbClr val="000099"/>
                </a:solidFill>
                <a:latin typeface="+mn-lt"/>
              </a:rPr>
              <a:t>novel </a:t>
            </a:r>
            <a:r>
              <a:rPr lang="en-US" dirty="0" err="1" smtClean="0">
                <a:solidFill>
                  <a:srgbClr val="000099"/>
                </a:solidFill>
                <a:latin typeface="+mn-lt"/>
              </a:rPr>
              <a:t>linearmeasurement</a:t>
            </a:r>
            <a:r>
              <a:rPr lang="en-US" dirty="0" smtClean="0">
                <a:solidFill>
                  <a:srgbClr val="000099"/>
                </a:solidFill>
                <a:latin typeface="+mn-lt"/>
              </a:rPr>
              <a:t> </a:t>
            </a:r>
            <a:r>
              <a:rPr lang="en-US" dirty="0">
                <a:solidFill>
                  <a:srgbClr val="000099"/>
                </a:solidFill>
                <a:latin typeface="+mn-lt"/>
              </a:rPr>
              <a:t>device</a:t>
            </a:r>
          </a:p>
          <a:p>
            <a:pPr marL="447675" indent="-447675" algn="just">
              <a:defRPr/>
            </a:pPr>
            <a:r>
              <a:rPr lang="en-US" dirty="0" smtClean="0">
                <a:solidFill>
                  <a:srgbClr val="000099"/>
                </a:solidFill>
                <a:latin typeface="+mn-lt"/>
              </a:rPr>
              <a:t>		mean </a:t>
            </a:r>
            <a:r>
              <a:rPr lang="en-US" dirty="0">
                <a:solidFill>
                  <a:srgbClr val="000099"/>
                </a:solidFill>
                <a:latin typeface="+mn-lt"/>
              </a:rPr>
              <a:t>range </a:t>
            </a:r>
            <a:r>
              <a:rPr lang="en-US" dirty="0" smtClean="0">
                <a:solidFill>
                  <a:srgbClr val="000099"/>
                </a:solidFill>
                <a:latin typeface="+mn-lt"/>
              </a:rPr>
              <a:t>10  measurements </a:t>
            </a:r>
            <a:r>
              <a:rPr lang="en-US" b="1" dirty="0" smtClean="0">
                <a:solidFill>
                  <a:srgbClr val="000099"/>
                </a:solidFill>
                <a:latin typeface="+mn-lt"/>
              </a:rPr>
              <a:t>+/- 2.4%. </a:t>
            </a:r>
            <a:endParaRPr lang="en-US" b="1" dirty="0">
              <a:solidFill>
                <a:srgbClr val="000099"/>
              </a:solidFill>
              <a:latin typeface="+mn-lt"/>
            </a:endParaRPr>
          </a:p>
          <a:p>
            <a:pPr marL="447675" indent="-447675" algn="just">
              <a:defRPr/>
            </a:pPr>
            <a:r>
              <a:rPr lang="en-US" dirty="0" smtClean="0">
                <a:solidFill>
                  <a:srgbClr val="000099"/>
                </a:solidFill>
                <a:latin typeface="+mn-lt"/>
              </a:rPr>
              <a:t>	wind tunnel </a:t>
            </a:r>
          </a:p>
          <a:p>
            <a:pPr marL="447675" indent="-447675" algn="just">
              <a:defRPr/>
            </a:pPr>
            <a:r>
              <a:rPr lang="en-US" dirty="0">
                <a:solidFill>
                  <a:srgbClr val="000099"/>
                </a:solidFill>
                <a:latin typeface="+mn-lt"/>
              </a:rPr>
              <a:t>	</a:t>
            </a:r>
            <a:r>
              <a:rPr lang="en-US" dirty="0" smtClean="0">
                <a:solidFill>
                  <a:srgbClr val="000099"/>
                </a:solidFill>
                <a:latin typeface="+mn-lt"/>
              </a:rPr>
              <a:t>	</a:t>
            </a:r>
            <a:r>
              <a:rPr lang="en-US" dirty="0">
                <a:solidFill>
                  <a:srgbClr val="000099"/>
                </a:solidFill>
              </a:rPr>
              <a:t> </a:t>
            </a:r>
            <a:r>
              <a:rPr lang="en-US" dirty="0">
                <a:solidFill>
                  <a:srgbClr val="000099"/>
                </a:solidFill>
                <a:latin typeface="+mn-lt"/>
              </a:rPr>
              <a:t>mean range 10  measurements +/- </a:t>
            </a:r>
            <a:r>
              <a:rPr lang="en-US" dirty="0" smtClean="0">
                <a:solidFill>
                  <a:srgbClr val="000099"/>
                </a:solidFill>
                <a:latin typeface="+mn-lt"/>
              </a:rPr>
              <a:t>10%. </a:t>
            </a:r>
            <a:endParaRPr lang="en-US" dirty="0">
              <a:solidFill>
                <a:srgbClr val="000099"/>
              </a:solidFill>
              <a:latin typeface="+mn-lt"/>
            </a:endParaRPr>
          </a:p>
          <a:p>
            <a:pPr marL="447675" indent="-447675" algn="just" eaLnBrk="1" hangingPunct="1">
              <a:buNone/>
            </a:pPr>
            <a:r>
              <a:rPr lang="en-US" sz="2000" b="1" dirty="0">
                <a:solidFill>
                  <a:srgbClr val="006600"/>
                </a:solidFill>
              </a:rPr>
              <a:t>Comparison</a:t>
            </a:r>
          </a:p>
          <a:p>
            <a:pPr marL="447675" indent="-447675" algn="just" eaLnBrk="1" hangingPunct="1">
              <a:buNone/>
            </a:pPr>
            <a:r>
              <a:rPr lang="en-US" dirty="0"/>
              <a:t>	</a:t>
            </a:r>
            <a:r>
              <a:rPr lang="en-US" dirty="0" smtClean="0">
                <a:solidFill>
                  <a:srgbClr val="000099"/>
                </a:solidFill>
                <a:latin typeface="+mn-lt"/>
              </a:rPr>
              <a:t>good agreement wind tunnel – novel measurement system</a:t>
            </a:r>
          </a:p>
          <a:p>
            <a:pPr marL="447675" indent="-447675" algn="just" eaLnBrk="1" hangingPunct="1">
              <a:buNone/>
            </a:pPr>
            <a:r>
              <a:rPr lang="en-US" dirty="0" smtClean="0">
                <a:solidFill>
                  <a:srgbClr val="000099"/>
                </a:solidFill>
                <a:latin typeface="+mn-lt"/>
              </a:rPr>
              <a:t>	mean difference </a:t>
            </a:r>
            <a:r>
              <a:rPr lang="en-US" b="1" dirty="0" smtClean="0">
                <a:solidFill>
                  <a:srgbClr val="000099"/>
                </a:solidFill>
                <a:latin typeface="+mn-lt"/>
              </a:rPr>
              <a:t>6</a:t>
            </a:r>
            <a:r>
              <a:rPr lang="en-US" b="1" dirty="0">
                <a:solidFill>
                  <a:srgbClr val="000099"/>
                </a:solidFill>
                <a:latin typeface="+mn-lt"/>
              </a:rPr>
              <a:t>% </a:t>
            </a:r>
          </a:p>
          <a:p>
            <a:pPr marL="447675" indent="-447675" algn="just" eaLnBrk="1" hangingPunct="1">
              <a:buNone/>
            </a:pPr>
            <a:r>
              <a:rPr lang="en-US" sz="2000" b="1" dirty="0" smtClean="0">
                <a:solidFill>
                  <a:srgbClr val="006600"/>
                </a:solidFill>
              </a:rPr>
              <a:t>Influence </a:t>
            </a:r>
            <a:r>
              <a:rPr lang="en-US" sz="2000" b="1" dirty="0">
                <a:solidFill>
                  <a:srgbClr val="006600"/>
                </a:solidFill>
              </a:rPr>
              <a:t>of surface roughness</a:t>
            </a:r>
          </a:p>
          <a:p>
            <a:pPr marL="447675" indent="-447675" eaLnBrk="1" hangingPunct="1">
              <a:buFont typeface="Wingdings" pitchFamily="2" charset="2"/>
              <a:buNone/>
            </a:pPr>
            <a:r>
              <a:rPr lang="en-US" dirty="0"/>
              <a:t>	</a:t>
            </a:r>
            <a:r>
              <a:rPr lang="en-US" dirty="0" smtClean="0">
                <a:solidFill>
                  <a:srgbClr val="000099"/>
                </a:solidFill>
                <a:latin typeface="+mn-lt"/>
              </a:rPr>
              <a:t>same </a:t>
            </a:r>
            <a:r>
              <a:rPr lang="en-US" dirty="0">
                <a:solidFill>
                  <a:srgbClr val="000099"/>
                </a:solidFill>
                <a:latin typeface="+mn-lt"/>
              </a:rPr>
              <a:t>as in </a:t>
            </a:r>
            <a:r>
              <a:rPr lang="en-US" dirty="0" smtClean="0">
                <a:solidFill>
                  <a:srgbClr val="000099"/>
                </a:solidFill>
                <a:latin typeface="+mn-lt"/>
              </a:rPr>
              <a:t>literature (smooth surface - </a:t>
            </a:r>
            <a:r>
              <a:rPr lang="en-US" dirty="0">
                <a:solidFill>
                  <a:srgbClr val="000099"/>
                </a:solidFill>
                <a:latin typeface="+mn-lt"/>
              </a:rPr>
              <a:t>rough </a:t>
            </a:r>
            <a:r>
              <a:rPr lang="en-US" dirty="0" smtClean="0">
                <a:solidFill>
                  <a:srgbClr val="000099"/>
                </a:solidFill>
                <a:latin typeface="+mn-lt"/>
              </a:rPr>
              <a:t>surface)</a:t>
            </a:r>
            <a:endParaRPr lang="en-US" dirty="0">
              <a:solidFill>
                <a:srgbClr val="000099"/>
              </a:solidFill>
              <a:latin typeface="+mn-lt"/>
            </a:endParaRPr>
          </a:p>
          <a:p>
            <a:pPr marL="447675" indent="-447675" algn="just" eaLnBrk="1" hangingPunct="1">
              <a:buNone/>
            </a:pPr>
            <a:r>
              <a:rPr lang="en-US" sz="2000" b="1" dirty="0">
                <a:solidFill>
                  <a:srgbClr val="006600"/>
                </a:solidFill>
              </a:rPr>
              <a:t>Influence of temperature</a:t>
            </a:r>
          </a:p>
          <a:p>
            <a:pPr marL="447675" indent="-447675" eaLnBrk="1" hangingPunct="1">
              <a:buNone/>
            </a:pPr>
            <a:r>
              <a:rPr lang="en-US" dirty="0"/>
              <a:t>	</a:t>
            </a:r>
            <a:r>
              <a:rPr lang="en-US" dirty="0" smtClean="0">
                <a:solidFill>
                  <a:srgbClr val="000099"/>
                </a:solidFill>
                <a:latin typeface="+mn-lt"/>
              </a:rPr>
              <a:t>smooth </a:t>
            </a:r>
            <a:r>
              <a:rPr lang="en-US" dirty="0">
                <a:solidFill>
                  <a:srgbClr val="000099"/>
                </a:solidFill>
                <a:latin typeface="+mn-lt"/>
              </a:rPr>
              <a:t>surface </a:t>
            </a:r>
            <a:r>
              <a:rPr lang="en-US" dirty="0" smtClean="0">
                <a:solidFill>
                  <a:srgbClr val="000099"/>
                </a:solidFill>
                <a:latin typeface="+mn-lt"/>
              </a:rPr>
              <a:t>higher than rough surface</a:t>
            </a:r>
            <a:endParaRPr lang="en-US" dirty="0">
              <a:solidFill>
                <a:srgbClr val="000099"/>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Conclusion</a:t>
            </a:r>
          </a:p>
        </p:txBody>
      </p:sp>
      <p:sp>
        <p:nvSpPr>
          <p:cNvPr id="7" name="Rechteck 6"/>
          <p:cNvSpPr/>
          <p:nvPr/>
        </p:nvSpPr>
        <p:spPr>
          <a:xfrm>
            <a:off x="642938" y="1428750"/>
            <a:ext cx="7673478" cy="3046988"/>
          </a:xfrm>
          <a:prstGeom prst="rect">
            <a:avLst/>
          </a:prstGeom>
        </p:spPr>
        <p:txBody>
          <a:bodyPr wrap="square">
            <a:spAutoFit/>
          </a:bodyPr>
          <a:lstStyle/>
          <a:p>
            <a:pPr marL="447675" indent="-447675" algn="just">
              <a:defRPr/>
            </a:pPr>
            <a:r>
              <a:rPr lang="en-US" dirty="0" smtClean="0">
                <a:solidFill>
                  <a:srgbClr val="000099"/>
                </a:solidFill>
                <a:latin typeface="+mn-lt"/>
              </a:rPr>
              <a:t>With the novel linear measurement system we have </a:t>
            </a:r>
            <a:r>
              <a:rPr lang="en-US" dirty="0" smtClean="0">
                <a:solidFill>
                  <a:srgbClr val="000099"/>
                </a:solidFill>
                <a:latin typeface="+mn-lt"/>
              </a:rPr>
              <a:t>developed </a:t>
            </a:r>
            <a:r>
              <a:rPr lang="en-US" dirty="0" smtClean="0">
                <a:solidFill>
                  <a:srgbClr val="000099"/>
                </a:solidFill>
                <a:latin typeface="+mn-lt"/>
              </a:rPr>
              <a:t>a accuracy possibility to determine the drag of textiles from speeds between 5 to 20 m/s and the great advantage is that the costs are low.</a:t>
            </a:r>
          </a:p>
          <a:p>
            <a:pPr marL="447675" indent="-447675" algn="just">
              <a:defRPr/>
            </a:pPr>
            <a:endParaRPr lang="en-US" dirty="0">
              <a:solidFill>
                <a:srgbClr val="000099"/>
              </a:solidFill>
              <a:latin typeface="+mn-lt"/>
            </a:endParaRPr>
          </a:p>
          <a:p>
            <a:pPr marL="447675" indent="-447675" algn="just">
              <a:defRPr/>
            </a:pPr>
            <a:r>
              <a:rPr lang="en-US" dirty="0" smtClean="0">
                <a:solidFill>
                  <a:srgbClr val="000099"/>
                </a:solidFill>
                <a:latin typeface="+mn-lt"/>
              </a:rPr>
              <a:t>In future we also want to determine the lift with the novel linear measurement system on the cylinder with different angle of attack.</a:t>
            </a:r>
            <a:endParaRPr lang="de-DE" dirty="0">
              <a:solidFill>
                <a:srgbClr val="000099"/>
              </a:solidFill>
              <a:latin typeface="+mn-lt"/>
            </a:endParaRPr>
          </a:p>
        </p:txBody>
      </p:sp>
    </p:spTree>
    <p:extLst>
      <p:ext uri="{BB962C8B-B14F-4D97-AF65-F5344CB8AC3E}">
        <p14:creationId xmlns:p14="http://schemas.microsoft.com/office/powerpoint/2010/main" val="543084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2013    9</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Calculation</a:t>
            </a:r>
          </a:p>
        </p:txBody>
      </p:sp>
      <mc:AlternateContent xmlns:mc="http://schemas.openxmlformats.org/markup-compatibility/2006" xmlns:a14="http://schemas.microsoft.com/office/drawing/2010/main">
        <mc:Choice Requires="a14">
          <p:sp>
            <p:nvSpPr>
              <p:cNvPr id="14" name="Rechteck 13"/>
              <p:cNvSpPr/>
              <p:nvPr/>
            </p:nvSpPr>
            <p:spPr>
              <a:xfrm>
                <a:off x="490625" y="1529383"/>
                <a:ext cx="8617700" cy="2150717"/>
              </a:xfrm>
              <a:prstGeom prst="rect">
                <a:avLst/>
              </a:prstGeom>
            </p:spPr>
            <p:txBody>
              <a:bodyPr wrap="square">
                <a:spAutoFit/>
              </a:bodyPr>
              <a:lstStyle/>
              <a:p>
                <a:r>
                  <a:rPr lang="en-US" dirty="0" smtClean="0">
                    <a:solidFill>
                      <a:srgbClr val="000099"/>
                    </a:solidFill>
                    <a:latin typeface="+mj-lt"/>
                  </a:rPr>
                  <a:t>	Reynolds </a:t>
                </a:r>
                <a:r>
                  <a:rPr lang="en-US" dirty="0" err="1" smtClean="0">
                    <a:solidFill>
                      <a:srgbClr val="000099"/>
                    </a:solidFill>
                    <a:latin typeface="+mj-lt"/>
                  </a:rPr>
                  <a:t>Zahl</a:t>
                </a:r>
                <a:r>
                  <a:rPr lang="en-US" dirty="0" smtClean="0">
                    <a:solidFill>
                      <a:srgbClr val="000099"/>
                    </a:solidFill>
                    <a:latin typeface="+mj-lt"/>
                  </a:rPr>
                  <a:t> </a:t>
                </a:r>
                <a:endParaRPr lang="en-US" dirty="0">
                  <a:solidFill>
                    <a:srgbClr val="000099"/>
                  </a:solidFill>
                  <a:latin typeface="+mj-lt"/>
                </a:endParaRPr>
              </a:p>
              <a:p>
                <a:r>
                  <a:rPr lang="en-US" dirty="0">
                    <a:solidFill>
                      <a:srgbClr val="000099"/>
                    </a:solidFill>
                    <a:latin typeface="+mj-lt"/>
                  </a:rPr>
                  <a:t>	</a:t>
                </a:r>
                <a:endParaRPr lang="en-US" dirty="0" smtClean="0">
                  <a:solidFill>
                    <a:srgbClr val="000099"/>
                  </a:solidFill>
                  <a:latin typeface="+mj-lt"/>
                </a:endParaRPr>
              </a:p>
              <a:p>
                <a:r>
                  <a:rPr lang="en-US" i="1" dirty="0">
                    <a:solidFill>
                      <a:srgbClr val="000099"/>
                    </a:solidFill>
                    <a:latin typeface="+mj-lt"/>
                  </a:rPr>
                  <a:t>	</a:t>
                </a:r>
                <a:r>
                  <a:rPr lang="en-US" i="1" dirty="0" smtClean="0">
                    <a:solidFill>
                      <a:srgbClr val="000099"/>
                    </a:solidFill>
                    <a:latin typeface="+mj-lt"/>
                  </a:rPr>
                  <a:t>Re </a:t>
                </a:r>
                <a:r>
                  <a:rPr lang="en-US" i="1" dirty="0">
                    <a:solidFill>
                      <a:srgbClr val="000099"/>
                    </a:solidFill>
                    <a:latin typeface="+mj-lt"/>
                  </a:rPr>
                  <a:t>= </a:t>
                </a:r>
                <a14:m>
                  <m:oMath xmlns:m="http://schemas.openxmlformats.org/officeDocument/2006/math">
                    <m:f>
                      <m:fPr>
                        <m:ctrlPr>
                          <a:rPr lang="de-AT" b="0" i="1" smtClean="0">
                            <a:solidFill>
                              <a:srgbClr val="000099"/>
                            </a:solidFill>
                            <a:latin typeface="Cambria Math"/>
                            <a:ea typeface="Cambria Math"/>
                          </a:rPr>
                        </m:ctrlPr>
                      </m:fPr>
                      <m:num>
                        <m:r>
                          <a:rPr lang="el-GR" b="0" i="1" smtClean="0">
                            <a:solidFill>
                              <a:srgbClr val="000099"/>
                            </a:solidFill>
                            <a:latin typeface="Cambria Math"/>
                            <a:ea typeface="Cambria Math"/>
                          </a:rPr>
                          <m:t>𝜌</m:t>
                        </m:r>
                        <m:r>
                          <a:rPr lang="en-US" i="1">
                            <a:solidFill>
                              <a:srgbClr val="000099"/>
                            </a:solidFill>
                            <a:latin typeface="Cambria Math"/>
                            <a:ea typeface="Cambria Math"/>
                          </a:rPr>
                          <m:t>∙</m:t>
                        </m:r>
                        <m:r>
                          <a:rPr lang="de-AT" i="1">
                            <a:solidFill>
                              <a:srgbClr val="000099"/>
                            </a:solidFill>
                            <a:latin typeface="Cambria Math"/>
                            <a:ea typeface="Cambria Math"/>
                          </a:rPr>
                          <m:t>𝑣</m:t>
                        </m:r>
                        <m:r>
                          <a:rPr lang="en-US" i="1">
                            <a:solidFill>
                              <a:srgbClr val="000099"/>
                            </a:solidFill>
                            <a:latin typeface="Cambria Math"/>
                            <a:ea typeface="Cambria Math"/>
                          </a:rPr>
                          <m:t>∙</m:t>
                        </m:r>
                        <m:r>
                          <a:rPr lang="de-AT" b="0" i="1" smtClean="0">
                            <a:solidFill>
                              <a:srgbClr val="000099"/>
                            </a:solidFill>
                            <a:latin typeface="Cambria Math"/>
                            <a:ea typeface="Cambria Math"/>
                          </a:rPr>
                          <m:t>𝑑</m:t>
                        </m:r>
                      </m:num>
                      <m:den>
                        <m:r>
                          <a:rPr lang="el-GR" i="1">
                            <a:solidFill>
                              <a:srgbClr val="000099"/>
                            </a:solidFill>
                            <a:latin typeface="Cambria Math"/>
                          </a:rPr>
                          <m:t>𝜂</m:t>
                        </m:r>
                      </m:den>
                    </m:f>
                  </m:oMath>
                </a14:m>
                <a:r>
                  <a:rPr lang="en-US" dirty="0">
                    <a:solidFill>
                      <a:srgbClr val="000099"/>
                    </a:solidFill>
                    <a:latin typeface="+mj-lt"/>
                  </a:rPr>
                  <a:t> </a:t>
                </a:r>
                <a:r>
                  <a:rPr lang="en-US" dirty="0" smtClean="0">
                    <a:solidFill>
                      <a:srgbClr val="000099"/>
                    </a:solidFill>
                    <a:latin typeface="+mj-lt"/>
                  </a:rPr>
                  <a:t>    	velocity and acceleration cylinder</a:t>
                </a:r>
              </a:p>
              <a:p>
                <a:endParaRPr lang="en-US" dirty="0" smtClean="0">
                  <a:solidFill>
                    <a:srgbClr val="000099"/>
                  </a:solidFill>
                  <a:latin typeface="+mj-lt"/>
                </a:endParaRPr>
              </a:p>
              <a:p>
                <a:r>
                  <a:rPr lang="en-US" dirty="0">
                    <a:solidFill>
                      <a:srgbClr val="000099"/>
                    </a:solidFill>
                    <a:latin typeface="+mj-lt"/>
                  </a:rPr>
                  <a:t>	</a:t>
                </a:r>
                <a14:m>
                  <m:oMath xmlns:m="http://schemas.openxmlformats.org/officeDocument/2006/math">
                    <m:r>
                      <a:rPr lang="el-GR" i="1" smtClean="0">
                        <a:solidFill>
                          <a:srgbClr val="000099"/>
                        </a:solidFill>
                        <a:latin typeface="Cambria Math"/>
                      </a:rPr>
                      <m:t>𝜂</m:t>
                    </m:r>
                    <m:r>
                      <a:rPr lang="de-AT" b="0" i="1" smtClean="0">
                        <a:solidFill>
                          <a:srgbClr val="000099"/>
                        </a:solidFill>
                        <a:latin typeface="Cambria Math"/>
                      </a:rPr>
                      <m:t>=</m:t>
                    </m:r>
                    <m:sSup>
                      <m:sSupPr>
                        <m:ctrlPr>
                          <a:rPr lang="de-AT" b="0" i="1" smtClean="0">
                            <a:solidFill>
                              <a:srgbClr val="000099"/>
                            </a:solidFill>
                            <a:latin typeface="Cambria Math"/>
                          </a:rPr>
                        </m:ctrlPr>
                      </m:sSupPr>
                      <m:e>
                        <m:r>
                          <a:rPr lang="de-AT" b="0" i="1" smtClean="0">
                            <a:solidFill>
                              <a:srgbClr val="000099"/>
                            </a:solidFill>
                            <a:latin typeface="Cambria Math"/>
                          </a:rPr>
                          <m:t>10</m:t>
                        </m:r>
                      </m:e>
                      <m:sup>
                        <m:r>
                          <a:rPr lang="de-AT" b="0" i="1" smtClean="0">
                            <a:solidFill>
                              <a:srgbClr val="000099"/>
                            </a:solidFill>
                            <a:latin typeface="Cambria Math"/>
                          </a:rPr>
                          <m:t>−5</m:t>
                        </m:r>
                      </m:sup>
                    </m:sSup>
                    <m:r>
                      <a:rPr lang="de-AT" b="0" i="1" smtClean="0">
                        <a:solidFill>
                          <a:srgbClr val="000099"/>
                        </a:solidFill>
                        <a:latin typeface="Cambria Math"/>
                      </a:rPr>
                      <m:t>(1.723+0.0047</m:t>
                    </m:r>
                    <m:r>
                      <a:rPr lang="en-US" i="1">
                        <a:solidFill>
                          <a:srgbClr val="000099"/>
                        </a:solidFill>
                        <a:latin typeface="Cambria Math"/>
                        <a:ea typeface="Cambria Math"/>
                      </a:rPr>
                      <m:t>∙</m:t>
                    </m:r>
                  </m:oMath>
                </a14:m>
                <a:r>
                  <a:rPr lang="en-US" i="1" dirty="0" smtClean="0">
                    <a:solidFill>
                      <a:srgbClr val="000099"/>
                    </a:solidFill>
                    <a:latin typeface="+mj-lt"/>
                  </a:rPr>
                  <a:t> T) 		</a:t>
                </a:r>
                <a:r>
                  <a:rPr lang="en-US" dirty="0" smtClean="0">
                    <a:solidFill>
                      <a:srgbClr val="000099"/>
                    </a:solidFill>
                  </a:rPr>
                  <a:t>	</a:t>
                </a:r>
                <a:endParaRPr lang="en-US" dirty="0">
                  <a:solidFill>
                    <a:srgbClr val="000099"/>
                  </a:solidFill>
                  <a:latin typeface="+mn-lt"/>
                </a:endParaRPr>
              </a:p>
            </p:txBody>
          </p:sp>
        </mc:Choice>
        <mc:Fallback xmlns="">
          <p:sp>
            <p:nvSpPr>
              <p:cNvPr id="14" name="Rechteck 13"/>
              <p:cNvSpPr>
                <a:spLocks noRot="1" noChangeAspect="1" noMove="1" noResize="1" noEditPoints="1" noAdjustHandles="1" noChangeArrowheads="1" noChangeShapeType="1" noTextEdit="1"/>
              </p:cNvSpPr>
              <p:nvPr/>
            </p:nvSpPr>
            <p:spPr>
              <a:xfrm>
                <a:off x="490625" y="1529383"/>
                <a:ext cx="8617700" cy="2150717"/>
              </a:xfrm>
              <a:prstGeom prst="rect">
                <a:avLst/>
              </a:prstGeom>
              <a:blipFill rotWithShape="1">
                <a:blip r:embed="rId3"/>
                <a:stretch>
                  <a:fillRect t="-2266" b="-5666"/>
                </a:stretch>
              </a:blipFill>
            </p:spPr>
            <p:txBody>
              <a:bodyPr/>
              <a:lstStyle/>
              <a:p>
                <a:r>
                  <a:rPr lang="de-AT">
                    <a:noFill/>
                  </a:rPr>
                  <a:t> </a:t>
                </a:r>
              </a:p>
            </p:txBody>
          </p:sp>
        </mc:Fallback>
      </mc:AlternateContent>
    </p:spTree>
    <p:extLst>
      <p:ext uri="{BB962C8B-B14F-4D97-AF65-F5344CB8AC3E}">
        <p14:creationId xmlns:p14="http://schemas.microsoft.com/office/powerpoint/2010/main" val="3535055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a:t>
            </a:r>
          </a:p>
        </p:txBody>
      </p:sp>
      <p:sp>
        <p:nvSpPr>
          <p:cNvPr id="7" name="Rechteck 6"/>
          <p:cNvSpPr/>
          <p:nvPr/>
        </p:nvSpPr>
        <p:spPr>
          <a:xfrm>
            <a:off x="642938" y="1428750"/>
            <a:ext cx="7673478" cy="1938992"/>
          </a:xfrm>
          <a:prstGeom prst="rect">
            <a:avLst/>
          </a:prstGeom>
        </p:spPr>
        <p:txBody>
          <a:bodyPr wrap="square">
            <a:spAutoFit/>
          </a:bodyPr>
          <a:lstStyle/>
          <a:p>
            <a:pPr marL="447675" indent="-447675" algn="just">
              <a:defRPr/>
            </a:pPr>
            <a:r>
              <a:rPr lang="en-US" sz="1200" dirty="0">
                <a:latin typeface="+mn-lt"/>
              </a:rPr>
              <a:t>The circular cylinder is one of the most common bluff body shapes with round edges. Cylinder aerodynamics has </a:t>
            </a:r>
          </a:p>
          <a:p>
            <a:pPr marL="447675" indent="-447675" algn="just">
              <a:defRPr/>
            </a:pPr>
            <a:r>
              <a:rPr lang="en-US" sz="1200" dirty="0">
                <a:latin typeface="+mn-lt"/>
              </a:rPr>
              <a:t>received  a  lot  of  attention  from  researchers  for  decades,  yet  remains  inadequately  understood.  The  three  main </a:t>
            </a:r>
          </a:p>
          <a:p>
            <a:pPr marL="447675" indent="-447675" algn="just">
              <a:defRPr/>
            </a:pPr>
            <a:r>
              <a:rPr lang="en-US" sz="1200" dirty="0">
                <a:latin typeface="+mn-lt"/>
              </a:rPr>
              <a:t>aerodynamic regimes as denoted by where the transition from laminar to turbulent flow occurs have been described </a:t>
            </a:r>
            <a:r>
              <a:rPr lang="en-US" sz="1200" dirty="0" smtClean="0">
                <a:latin typeface="+mn-lt"/>
              </a:rPr>
              <a:t>in </a:t>
            </a:r>
            <a:r>
              <a:rPr lang="en-US" sz="1200" dirty="0">
                <a:latin typeface="+mn-lt"/>
              </a:rPr>
              <a:t>detail in </a:t>
            </a:r>
            <a:r>
              <a:rPr lang="en-US" sz="1200" dirty="0" err="1">
                <a:latin typeface="+mn-lt"/>
              </a:rPr>
              <a:t>Zdravkovich</a:t>
            </a:r>
            <a:r>
              <a:rPr lang="en-US" sz="1200" dirty="0">
                <a:latin typeface="+mn-lt"/>
              </a:rPr>
              <a:t> [1]. At low Reynolds number, the transition happens in the wake, </a:t>
            </a:r>
            <a:r>
              <a:rPr lang="en-US" sz="1200" dirty="0" err="1">
                <a:latin typeface="+mn-lt"/>
              </a:rPr>
              <a:t>TrW</a:t>
            </a:r>
            <a:r>
              <a:rPr lang="en-US" sz="1200" dirty="0">
                <a:latin typeface="+mn-lt"/>
              </a:rPr>
              <a:t>, then the transition </a:t>
            </a:r>
            <a:r>
              <a:rPr lang="en-US" sz="1200" dirty="0" smtClean="0">
                <a:latin typeface="+mn-lt"/>
              </a:rPr>
              <a:t>moves </a:t>
            </a:r>
            <a:r>
              <a:rPr lang="en-US" sz="1200" dirty="0">
                <a:latin typeface="+mn-lt"/>
              </a:rPr>
              <a:t>forward to the shear layer, </a:t>
            </a:r>
            <a:r>
              <a:rPr lang="en-US" sz="1200" dirty="0" err="1">
                <a:latin typeface="+mn-lt"/>
              </a:rPr>
              <a:t>TrSL</a:t>
            </a:r>
            <a:r>
              <a:rPr lang="en-US" sz="1200" dirty="0">
                <a:latin typeface="+mn-lt"/>
              </a:rPr>
              <a:t>, and by increasing the Reynolds number up to 1x10</a:t>
            </a:r>
          </a:p>
          <a:p>
            <a:pPr marL="447675" indent="-447675" algn="just">
              <a:defRPr/>
            </a:pPr>
            <a:r>
              <a:rPr lang="en-US" sz="1200" dirty="0" smtClean="0">
                <a:latin typeface="+mn-lt"/>
              </a:rPr>
              <a:t>5, </a:t>
            </a:r>
            <a:r>
              <a:rPr lang="en-US" sz="1200" dirty="0">
                <a:latin typeface="+mn-lt"/>
              </a:rPr>
              <a:t>the transition </a:t>
            </a:r>
            <a:r>
              <a:rPr lang="en-US" sz="1200" dirty="0" err="1" smtClean="0">
                <a:latin typeface="+mn-lt"/>
              </a:rPr>
              <a:t>takesplace</a:t>
            </a:r>
            <a:r>
              <a:rPr lang="en-US" sz="1200" dirty="0" smtClean="0">
                <a:latin typeface="+mn-lt"/>
              </a:rPr>
              <a:t> </a:t>
            </a:r>
            <a:r>
              <a:rPr lang="en-US" sz="1200" dirty="0">
                <a:latin typeface="+mn-lt"/>
              </a:rPr>
              <a:t>in the boundary layer, </a:t>
            </a:r>
            <a:r>
              <a:rPr lang="en-US" sz="1200" dirty="0" err="1">
                <a:latin typeface="+mn-lt"/>
              </a:rPr>
              <a:t>TrBL</a:t>
            </a:r>
            <a:r>
              <a:rPr lang="en-US" sz="1200" dirty="0">
                <a:latin typeface="+mn-lt"/>
              </a:rPr>
              <a:t>, where an important reduction of the drag is observed which defines the </a:t>
            </a:r>
            <a:r>
              <a:rPr lang="en-US" sz="1200" dirty="0" smtClean="0">
                <a:latin typeface="+mn-lt"/>
              </a:rPr>
              <a:t>critical Reynolds </a:t>
            </a:r>
            <a:r>
              <a:rPr lang="en-US" sz="1200" dirty="0">
                <a:latin typeface="+mn-lt"/>
              </a:rPr>
              <a:t>number range for a circular cylinder. The left side of Figure 1 shows the aerodynamic force coefficients </a:t>
            </a:r>
          </a:p>
          <a:p>
            <a:pPr marL="447675" indent="-447675" algn="just">
              <a:defRPr/>
            </a:pPr>
            <a:r>
              <a:rPr lang="en-US" sz="1200" dirty="0">
                <a:latin typeface="+mn-lt"/>
              </a:rPr>
              <a:t>and especially the drag coefficient (C D ) as a function of Reynolds number for a smooth circular cylinder with the </a:t>
            </a:r>
          </a:p>
          <a:p>
            <a:pPr marL="447675" indent="-447675" algn="just">
              <a:defRPr/>
            </a:pPr>
            <a:r>
              <a:rPr lang="en-US" sz="1200" dirty="0">
                <a:latin typeface="+mn-lt"/>
              </a:rPr>
              <a:t>three distinct regimes and the important drag reduction in the </a:t>
            </a:r>
            <a:r>
              <a:rPr lang="en-US" sz="1200" dirty="0" err="1">
                <a:latin typeface="+mn-lt"/>
              </a:rPr>
              <a:t>TrBL</a:t>
            </a:r>
            <a:r>
              <a:rPr lang="en-US" sz="1200" dirty="0">
                <a:latin typeface="+mn-lt"/>
              </a:rPr>
              <a:t> regime. </a:t>
            </a:r>
            <a:endParaRPr lang="de-DE" sz="1200" dirty="0">
              <a:latin typeface="+mn-lt"/>
            </a:endParaRPr>
          </a:p>
        </p:txBody>
      </p:sp>
    </p:spTree>
    <p:extLst>
      <p:ext uri="{BB962C8B-B14F-4D97-AF65-F5344CB8AC3E}">
        <p14:creationId xmlns:p14="http://schemas.microsoft.com/office/powerpoint/2010/main" val="346200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smtClean="0"/>
              <a:t>18</a:t>
            </a:r>
            <a:r>
              <a:rPr lang="de-AT" sz="1200" baseline="30000" dirty="0" smtClean="0"/>
              <a:t>th</a:t>
            </a:r>
            <a:r>
              <a:rPr lang="de-AT" sz="1200" dirty="0" smtClean="0"/>
              <a:t> </a:t>
            </a:r>
            <a:r>
              <a:rPr lang="de-AT" sz="1200" dirty="0" err="1" smtClean="0"/>
              <a:t>annual</a:t>
            </a:r>
            <a:r>
              <a:rPr lang="de-AT" sz="1200" dirty="0" smtClean="0"/>
              <a:t> </a:t>
            </a:r>
            <a:r>
              <a:rPr lang="de-AT" sz="1200" dirty="0" err="1" smtClean="0"/>
              <a:t>Congress</a:t>
            </a:r>
            <a:r>
              <a:rPr lang="de-AT" sz="1200" dirty="0" smtClean="0"/>
              <a:t> </a:t>
            </a:r>
            <a:r>
              <a:rPr lang="de-AT" sz="1200" dirty="0" err="1" smtClean="0"/>
              <a:t>of</a:t>
            </a:r>
            <a:r>
              <a:rPr lang="de-AT" sz="1200" dirty="0" smtClean="0"/>
              <a:t> </a:t>
            </a:r>
            <a:r>
              <a:rPr lang="de-AT" sz="1200" dirty="0" err="1" smtClean="0"/>
              <a:t>the</a:t>
            </a:r>
            <a:r>
              <a:rPr lang="de-AT" sz="1200" dirty="0" smtClean="0"/>
              <a:t> EUROPEAN COLLEGE OF SPORT SCIENCE, 26</a:t>
            </a:r>
            <a:r>
              <a:rPr lang="de-AT" sz="1200" baseline="30000" dirty="0" smtClean="0"/>
              <a:t>th</a:t>
            </a:r>
            <a:r>
              <a:rPr lang="de-AT" sz="1200" dirty="0" smtClean="0"/>
              <a:t> – 29</a:t>
            </a:r>
            <a:r>
              <a:rPr lang="de-AT" sz="1200" baseline="30000" dirty="0" smtClean="0"/>
              <a:t>th</a:t>
            </a:r>
            <a:r>
              <a:rPr lang="de-AT" sz="1200" dirty="0" smtClean="0"/>
              <a:t> June 2013    2</a:t>
            </a:r>
          </a:p>
        </p:txBody>
      </p:sp>
      <p:sp>
        <p:nvSpPr>
          <p:cNvPr id="7172" name="Rectangle 2"/>
          <p:cNvSpPr>
            <a:spLocks noGrp="1" noChangeArrowheads="1"/>
          </p:cNvSpPr>
          <p:nvPr>
            <p:ph type="title"/>
          </p:nvPr>
        </p:nvSpPr>
        <p:spPr/>
        <p:txBody>
          <a:bodyPr/>
          <a:lstStyle/>
          <a:p>
            <a:pPr eaLnBrk="1" hangingPunct="1"/>
            <a:r>
              <a:rPr lang="en-US" smtClean="0"/>
              <a:t>Introduction</a:t>
            </a:r>
          </a:p>
        </p:txBody>
      </p:sp>
      <p:sp>
        <p:nvSpPr>
          <p:cNvPr id="7173" name="Rectangle 3"/>
          <p:cNvSpPr>
            <a:spLocks noGrp="1" noChangeArrowheads="1"/>
          </p:cNvSpPr>
          <p:nvPr>
            <p:ph type="body" idx="1"/>
          </p:nvPr>
        </p:nvSpPr>
        <p:spPr>
          <a:xfrm>
            <a:off x="611560" y="1484784"/>
            <a:ext cx="8037512" cy="4678363"/>
          </a:xfrm>
        </p:spPr>
        <p:txBody>
          <a:bodyPr/>
          <a:lstStyle/>
          <a:p>
            <a:pPr marL="447675" indent="-447675" algn="just" eaLnBrk="1" hangingPunct="1">
              <a:buNone/>
            </a:pPr>
            <a:r>
              <a:rPr lang="en-US" b="1" dirty="0" smtClean="0">
                <a:solidFill>
                  <a:srgbClr val="006600"/>
                </a:solidFill>
                <a:latin typeface="+mj-lt"/>
                <a:ea typeface="+mj-ea"/>
                <a:cs typeface="+mj-cs"/>
              </a:rPr>
              <a:t>Aerodynamic is important for high </a:t>
            </a:r>
            <a:r>
              <a:rPr lang="en-US" b="1" dirty="0">
                <a:solidFill>
                  <a:srgbClr val="006600"/>
                </a:solidFill>
                <a:latin typeface="+mj-lt"/>
                <a:ea typeface="+mj-ea"/>
                <a:cs typeface="+mj-cs"/>
              </a:rPr>
              <a:t>speed sports </a:t>
            </a:r>
          </a:p>
          <a:p>
            <a:pPr marL="447675" indent="-447675" algn="just" eaLnBrk="1" hangingPunct="1">
              <a:buNone/>
            </a:pPr>
            <a:r>
              <a:rPr lang="en-US" dirty="0" smtClean="0"/>
              <a:t>	speed skating, cycling, skiing… </a:t>
            </a:r>
          </a:p>
          <a:p>
            <a:pPr marL="447675" indent="-447675" algn="just" eaLnBrk="1" hangingPunct="1">
              <a:buNone/>
            </a:pPr>
            <a:r>
              <a:rPr lang="en-US" sz="1400" dirty="0" smtClean="0"/>
              <a:t>	(</a:t>
            </a:r>
            <a:r>
              <a:rPr lang="en-US" sz="1400" dirty="0" err="1"/>
              <a:t>Chowdhury</a:t>
            </a:r>
            <a:r>
              <a:rPr lang="en-US" sz="1400" dirty="0"/>
              <a:t> et al., 2010; </a:t>
            </a:r>
            <a:r>
              <a:rPr lang="en-US" sz="1400" dirty="0" err="1"/>
              <a:t>Oggiano</a:t>
            </a:r>
            <a:r>
              <a:rPr lang="en-US" sz="1400" dirty="0"/>
              <a:t> et al. 2009, </a:t>
            </a:r>
            <a:r>
              <a:rPr lang="en-US" sz="1400" dirty="0" err="1"/>
              <a:t>D’Auteuil</a:t>
            </a:r>
            <a:r>
              <a:rPr lang="en-US" sz="1400" dirty="0"/>
              <a:t> et al</a:t>
            </a:r>
            <a:r>
              <a:rPr lang="en-US" sz="1400" dirty="0" smtClean="0"/>
              <a:t>. 2010)</a:t>
            </a:r>
            <a:r>
              <a:rPr lang="en-US" dirty="0" smtClean="0"/>
              <a:t>. </a:t>
            </a:r>
          </a:p>
          <a:p>
            <a:pPr marL="447675" indent="-447675" algn="just" eaLnBrk="1" hangingPunct="1">
              <a:buNone/>
            </a:pPr>
            <a:endParaRPr lang="en-US" dirty="0" smtClean="0"/>
          </a:p>
          <a:p>
            <a:pPr marL="447675" indent="-447675" algn="just" eaLnBrk="1" hangingPunct="1">
              <a:buNone/>
            </a:pPr>
            <a:r>
              <a:rPr lang="en-US" b="1" dirty="0">
                <a:solidFill>
                  <a:srgbClr val="006600"/>
                </a:solidFill>
                <a:latin typeface="+mj-lt"/>
                <a:ea typeface="+mj-ea"/>
                <a:cs typeface="+mj-cs"/>
              </a:rPr>
              <a:t>Aerodynamic drag </a:t>
            </a:r>
            <a:r>
              <a:rPr lang="en-US" b="1" dirty="0" smtClean="0">
                <a:solidFill>
                  <a:srgbClr val="006600"/>
                </a:solidFill>
                <a:latin typeface="+mj-lt"/>
                <a:ea typeface="+mj-ea"/>
                <a:cs typeface="+mj-cs"/>
              </a:rPr>
              <a:t>influenced </a:t>
            </a:r>
            <a:r>
              <a:rPr lang="en-US" b="1" dirty="0">
                <a:solidFill>
                  <a:srgbClr val="006600"/>
                </a:solidFill>
                <a:latin typeface="+mj-lt"/>
                <a:ea typeface="+mj-ea"/>
                <a:cs typeface="+mj-cs"/>
              </a:rPr>
              <a:t>through </a:t>
            </a:r>
            <a:r>
              <a:rPr lang="en-US" b="1" dirty="0" smtClean="0">
                <a:solidFill>
                  <a:srgbClr val="006600"/>
                </a:solidFill>
                <a:latin typeface="+mj-lt"/>
                <a:ea typeface="+mj-ea"/>
                <a:cs typeface="+mj-cs"/>
              </a:rPr>
              <a:t>textiles </a:t>
            </a:r>
            <a:endParaRPr lang="en-US" b="1" dirty="0">
              <a:solidFill>
                <a:srgbClr val="006600"/>
              </a:solidFill>
              <a:latin typeface="+mj-lt"/>
              <a:ea typeface="+mj-ea"/>
              <a:cs typeface="+mj-cs"/>
            </a:endParaRPr>
          </a:p>
          <a:p>
            <a:pPr marL="447675" indent="-447675" algn="just" eaLnBrk="1" hangingPunct="1">
              <a:buNone/>
            </a:pPr>
            <a:r>
              <a:rPr lang="en-US" b="1" dirty="0" smtClean="0">
                <a:solidFill>
                  <a:srgbClr val="006600"/>
                </a:solidFill>
                <a:latin typeface="+mj-lt"/>
                <a:ea typeface="+mj-ea"/>
                <a:cs typeface="+mj-cs"/>
              </a:rPr>
              <a:t>	</a:t>
            </a:r>
            <a:r>
              <a:rPr lang="en-US" dirty="0"/>
              <a:t>e.g. </a:t>
            </a:r>
            <a:r>
              <a:rPr lang="en-US" dirty="0" smtClean="0"/>
              <a:t>surface roughness</a:t>
            </a:r>
            <a:r>
              <a:rPr lang="en-US" b="1" dirty="0" smtClean="0">
                <a:solidFill>
                  <a:srgbClr val="006600"/>
                </a:solidFill>
                <a:latin typeface="+mj-lt"/>
                <a:ea typeface="+mj-ea"/>
                <a:cs typeface="+mj-cs"/>
              </a:rPr>
              <a:t>	</a:t>
            </a:r>
          </a:p>
          <a:p>
            <a:pPr marL="447675" indent="-447675" algn="just" eaLnBrk="1" hangingPunct="1">
              <a:buNone/>
            </a:pPr>
            <a:endParaRPr lang="en-US" b="1" dirty="0">
              <a:solidFill>
                <a:srgbClr val="006600"/>
              </a:solidFill>
              <a:latin typeface="+mj-lt"/>
              <a:ea typeface="+mj-ea"/>
              <a:cs typeface="+mj-cs"/>
            </a:endParaRPr>
          </a:p>
          <a:p>
            <a:pPr marL="447675" indent="-447675" algn="just" eaLnBrk="1" hangingPunct="1">
              <a:buNone/>
            </a:pPr>
            <a:r>
              <a:rPr lang="en-US" b="1" dirty="0" smtClean="0">
                <a:solidFill>
                  <a:srgbClr val="006600"/>
                </a:solidFill>
                <a:latin typeface="+mj-lt"/>
                <a:ea typeface="+mj-ea"/>
                <a:cs typeface="+mj-cs"/>
              </a:rPr>
              <a:t>Drag measurement of textiles</a:t>
            </a:r>
            <a:endParaRPr lang="en-US" b="1" dirty="0">
              <a:solidFill>
                <a:srgbClr val="006600"/>
              </a:solidFill>
              <a:latin typeface="+mj-lt"/>
              <a:ea typeface="+mj-ea"/>
              <a:cs typeface="+mj-cs"/>
            </a:endParaRPr>
          </a:p>
          <a:p>
            <a:pPr marL="447675" indent="-447675" algn="just" eaLnBrk="1" hangingPunct="1">
              <a:buNone/>
            </a:pPr>
            <a:r>
              <a:rPr lang="en-US" dirty="0" smtClean="0"/>
              <a:t>	only with wind tunnel experiments (drawback </a:t>
            </a:r>
            <a:r>
              <a:rPr lang="en-US" dirty="0"/>
              <a:t>- high </a:t>
            </a:r>
            <a:r>
              <a:rPr lang="en-US" dirty="0" smtClean="0"/>
              <a:t>costs)</a:t>
            </a:r>
          </a:p>
          <a:p>
            <a:pPr marL="447675" indent="-447675" algn="just" eaLnBrk="1" hangingPunct="1">
              <a:buNone/>
            </a:pPr>
            <a:r>
              <a:rPr lang="en-US" dirty="0"/>
              <a:t>	</a:t>
            </a:r>
            <a:r>
              <a:rPr lang="en-US" sz="1400" dirty="0" smtClean="0"/>
              <a:t>(</a:t>
            </a:r>
            <a:r>
              <a:rPr lang="en-US" sz="1400" dirty="0" err="1"/>
              <a:t>Brownlie</a:t>
            </a:r>
            <a:r>
              <a:rPr lang="en-US" sz="1400" dirty="0"/>
              <a:t> et al</a:t>
            </a:r>
            <a:r>
              <a:rPr lang="en-US" sz="1400" dirty="0" smtClean="0"/>
              <a:t>., </a:t>
            </a:r>
            <a:r>
              <a:rPr lang="en-US" sz="1400" dirty="0"/>
              <a:t>2010, </a:t>
            </a:r>
            <a:r>
              <a:rPr lang="en-US" sz="1400" dirty="0" err="1"/>
              <a:t>Chowdhury</a:t>
            </a:r>
            <a:r>
              <a:rPr lang="en-US" sz="1400" dirty="0"/>
              <a:t> et al., 2010)</a:t>
            </a:r>
          </a:p>
          <a:p>
            <a:pPr marL="447675" indent="-447675" algn="just" eaLnBrk="1" hangingPunct="1">
              <a:buNone/>
            </a:pPr>
            <a:r>
              <a:rPr lang="en-US" dirty="0"/>
              <a:t>	</a:t>
            </a:r>
            <a:endParaRPr lang="en-US" sz="1400" dirty="0"/>
          </a:p>
          <a:p>
            <a:pPr marL="447675" indent="-447675" algn="just" eaLnBrk="1" hangingPunct="1">
              <a:buFont typeface="Wingdings" pitchFamily="2" charset="2"/>
              <a:buNone/>
            </a:pPr>
            <a:endParaRPr lang="de-DE"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5486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009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72" t="20985" r="5790" b="20923"/>
          <a:stretch/>
        </p:blipFill>
        <p:spPr bwMode="auto">
          <a:xfrm>
            <a:off x="1103086" y="1190170"/>
            <a:ext cx="7689510" cy="468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009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a:t>
            </a:r>
          </a:p>
        </p:txBody>
      </p:sp>
      <p:sp>
        <p:nvSpPr>
          <p:cNvPr id="7" name="Rechteck 6"/>
          <p:cNvSpPr/>
          <p:nvPr/>
        </p:nvSpPr>
        <p:spPr>
          <a:xfrm>
            <a:off x="642938" y="1428750"/>
            <a:ext cx="7673478" cy="3416320"/>
          </a:xfrm>
          <a:prstGeom prst="rect">
            <a:avLst/>
          </a:prstGeom>
        </p:spPr>
        <p:txBody>
          <a:bodyPr wrap="square">
            <a:spAutoFit/>
          </a:bodyPr>
          <a:lstStyle/>
          <a:p>
            <a:pPr marL="447675" indent="-447675" algn="just">
              <a:defRPr/>
            </a:pPr>
            <a:r>
              <a:rPr lang="en-US" dirty="0">
                <a:solidFill>
                  <a:srgbClr val="000099"/>
                </a:solidFill>
                <a:latin typeface="+mn-lt"/>
              </a:rPr>
              <a:t>The friction </a:t>
            </a:r>
            <a:r>
              <a:rPr lang="en-US" dirty="0" smtClean="0">
                <a:solidFill>
                  <a:srgbClr val="000099"/>
                </a:solidFill>
                <a:latin typeface="+mn-lt"/>
              </a:rPr>
              <a:t>drag </a:t>
            </a:r>
            <a:r>
              <a:rPr lang="en-US" dirty="0">
                <a:solidFill>
                  <a:srgbClr val="000099"/>
                </a:solidFill>
                <a:latin typeface="+mn-lt"/>
              </a:rPr>
              <a:t>results from the friction between the air and the athlete and is represented by a viscous boundary layer at the </a:t>
            </a:r>
            <a:r>
              <a:rPr lang="en-US" dirty="0" smtClean="0">
                <a:solidFill>
                  <a:srgbClr val="000099"/>
                </a:solidFill>
                <a:latin typeface="+mn-lt"/>
              </a:rPr>
              <a:t>surface </a:t>
            </a:r>
            <a:r>
              <a:rPr lang="en-US" dirty="0">
                <a:solidFill>
                  <a:srgbClr val="000099"/>
                </a:solidFill>
                <a:latin typeface="+mn-lt"/>
              </a:rPr>
              <a:t>of the athlete's garment. The pressure drag results from the difference in pressure between the windward and leeward area of the athlete along the direction of the flow. When separation of the shear layer occurs, pressure drag </a:t>
            </a:r>
          </a:p>
          <a:p>
            <a:pPr marL="447675" indent="-447675" algn="just">
              <a:defRPr/>
            </a:pPr>
            <a:r>
              <a:rPr lang="en-US" dirty="0">
                <a:solidFill>
                  <a:srgbClr val="000099"/>
                </a:solidFill>
                <a:latin typeface="+mn-lt"/>
              </a:rPr>
              <a:t>dominates over friction drag which defines the ‘bluff body’ aerodynamics category. </a:t>
            </a:r>
            <a:endParaRPr lang="de-DE" dirty="0">
              <a:solidFill>
                <a:srgbClr val="000099"/>
              </a:solidFill>
              <a:latin typeface="+mn-lt"/>
            </a:endParaRPr>
          </a:p>
        </p:txBody>
      </p:sp>
    </p:spTree>
    <p:extLst>
      <p:ext uri="{BB962C8B-B14F-4D97-AF65-F5344CB8AC3E}">
        <p14:creationId xmlns:p14="http://schemas.microsoft.com/office/powerpoint/2010/main" val="3462009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2013   10</a:t>
            </a:r>
            <a:endParaRPr lang="de-AT" sz="1200" dirty="0"/>
          </a:p>
        </p:txBody>
      </p:sp>
      <p:sp>
        <p:nvSpPr>
          <p:cNvPr id="9220" name="Rectangle 2"/>
          <p:cNvSpPr>
            <a:spLocks noGrp="1" noChangeArrowheads="1"/>
          </p:cNvSpPr>
          <p:nvPr>
            <p:ph type="title"/>
          </p:nvPr>
        </p:nvSpPr>
        <p:spPr/>
        <p:txBody>
          <a:bodyPr/>
          <a:lstStyle/>
          <a:p>
            <a:pPr eaLnBrk="1" hangingPunct="1"/>
            <a:r>
              <a:rPr lang="en-US" dirty="0" smtClean="0"/>
              <a:t>Results</a:t>
            </a:r>
          </a:p>
        </p:txBody>
      </p:sp>
      <p:sp>
        <p:nvSpPr>
          <p:cNvPr id="7" name="Rechteck 6"/>
          <p:cNvSpPr/>
          <p:nvPr/>
        </p:nvSpPr>
        <p:spPr>
          <a:xfrm>
            <a:off x="642938" y="1428750"/>
            <a:ext cx="7673478" cy="3416320"/>
          </a:xfrm>
          <a:prstGeom prst="rect">
            <a:avLst/>
          </a:prstGeom>
        </p:spPr>
        <p:txBody>
          <a:bodyPr wrap="square">
            <a:spAutoFit/>
          </a:bodyPr>
          <a:lstStyle/>
          <a:p>
            <a:pPr marL="447675" indent="-447675" algn="just">
              <a:defRPr/>
            </a:pPr>
            <a:r>
              <a:rPr lang="en-US" dirty="0">
                <a:solidFill>
                  <a:srgbClr val="000099"/>
                </a:solidFill>
                <a:latin typeface="+mn-lt"/>
              </a:rPr>
              <a:t>The friction </a:t>
            </a:r>
            <a:r>
              <a:rPr lang="en-US" dirty="0" smtClean="0">
                <a:solidFill>
                  <a:srgbClr val="000099"/>
                </a:solidFill>
                <a:latin typeface="+mn-lt"/>
              </a:rPr>
              <a:t>drag </a:t>
            </a:r>
            <a:r>
              <a:rPr lang="en-US" dirty="0">
                <a:solidFill>
                  <a:srgbClr val="000099"/>
                </a:solidFill>
                <a:latin typeface="+mn-lt"/>
              </a:rPr>
              <a:t>results from the friction between the air and the athlete and is represented by a viscous boundary layer at the </a:t>
            </a:r>
            <a:r>
              <a:rPr lang="en-US" dirty="0" smtClean="0">
                <a:solidFill>
                  <a:srgbClr val="000099"/>
                </a:solidFill>
                <a:latin typeface="+mn-lt"/>
              </a:rPr>
              <a:t>surface </a:t>
            </a:r>
            <a:r>
              <a:rPr lang="en-US" dirty="0">
                <a:solidFill>
                  <a:srgbClr val="000099"/>
                </a:solidFill>
                <a:latin typeface="+mn-lt"/>
              </a:rPr>
              <a:t>of the athlete's garment. The pressure drag results from the difference in pressure between the windward and leeward area of the athlete along the direction of the flow. When separation of the shear layer occurs, pressure drag </a:t>
            </a:r>
          </a:p>
          <a:p>
            <a:pPr marL="447675" indent="-447675" algn="just">
              <a:defRPr/>
            </a:pPr>
            <a:r>
              <a:rPr lang="en-US" dirty="0">
                <a:solidFill>
                  <a:srgbClr val="000099"/>
                </a:solidFill>
                <a:latin typeface="+mn-lt"/>
              </a:rPr>
              <a:t>dominates over friction drag which defines the ‘bluff body’ aerodynamics category. </a:t>
            </a:r>
            <a:endParaRPr lang="de-DE" dirty="0">
              <a:solidFill>
                <a:srgbClr val="000099"/>
              </a:solidFill>
              <a:latin typeface="+mn-lt"/>
            </a:endParaRPr>
          </a:p>
        </p:txBody>
      </p:sp>
    </p:spTree>
    <p:extLst>
      <p:ext uri="{BB962C8B-B14F-4D97-AF65-F5344CB8AC3E}">
        <p14:creationId xmlns:p14="http://schemas.microsoft.com/office/powerpoint/2010/main" val="3462009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2013    9</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a:t>
            </a:r>
            <a:r>
              <a:rPr lang="en-US" dirty="0" smtClean="0">
                <a:solidFill>
                  <a:srgbClr val="008000"/>
                </a:solidFill>
              </a:rPr>
              <a:t>Sensors</a:t>
            </a:r>
          </a:p>
        </p:txBody>
      </p:sp>
      <p:sp>
        <p:nvSpPr>
          <p:cNvPr id="14" name="Rechteck 13"/>
          <p:cNvSpPr/>
          <p:nvPr/>
        </p:nvSpPr>
        <p:spPr>
          <a:xfrm>
            <a:off x="490625" y="1529383"/>
            <a:ext cx="8617700" cy="4278094"/>
          </a:xfrm>
          <a:prstGeom prst="rect">
            <a:avLst/>
          </a:prstGeom>
        </p:spPr>
        <p:txBody>
          <a:bodyPr wrap="square">
            <a:spAutoFit/>
          </a:bodyPr>
          <a:lstStyle/>
          <a:p>
            <a:r>
              <a:rPr lang="en-US" b="1" dirty="0">
                <a:solidFill>
                  <a:srgbClr val="006600"/>
                </a:solidFill>
                <a:latin typeface="+mj-lt"/>
                <a:ea typeface="+mj-ea"/>
                <a:cs typeface="+mj-cs"/>
              </a:rPr>
              <a:t>Linear measurement system </a:t>
            </a:r>
          </a:p>
          <a:p>
            <a:r>
              <a:rPr lang="en-US" dirty="0" smtClean="0">
                <a:solidFill>
                  <a:srgbClr val="000099"/>
                </a:solidFill>
                <a:latin typeface="+mj-lt"/>
              </a:rPr>
              <a:t>	Position measurement Device </a:t>
            </a:r>
          </a:p>
          <a:p>
            <a:r>
              <a:rPr lang="en-US" sz="1600" dirty="0">
                <a:solidFill>
                  <a:srgbClr val="000099"/>
                </a:solidFill>
                <a:latin typeface="+mj-lt"/>
              </a:rPr>
              <a:t>	</a:t>
            </a:r>
            <a:r>
              <a:rPr lang="en-US" sz="1600" dirty="0" smtClean="0">
                <a:solidFill>
                  <a:srgbClr val="000099"/>
                </a:solidFill>
                <a:latin typeface="+mj-lt"/>
              </a:rPr>
              <a:t>	</a:t>
            </a:r>
            <a:r>
              <a:rPr lang="en-GB" sz="1600" dirty="0" smtClean="0">
                <a:solidFill>
                  <a:srgbClr val="000099"/>
                </a:solidFill>
                <a:latin typeface="+mj-lt"/>
              </a:rPr>
              <a:t>(LMB-130.2, </a:t>
            </a:r>
            <a:r>
              <a:rPr lang="en-US" sz="1600" dirty="0" smtClean="0">
                <a:solidFill>
                  <a:srgbClr val="000099"/>
                </a:solidFill>
                <a:latin typeface="+mj-lt"/>
              </a:rPr>
              <a:t>LMK 132-Z-1.6.0</a:t>
            </a:r>
            <a:r>
              <a:rPr lang="en-GB" sz="1600" dirty="0" smtClean="0">
                <a:solidFill>
                  <a:srgbClr val="000099"/>
                </a:solidFill>
                <a:latin typeface="+mj-lt"/>
              </a:rPr>
              <a:t>AMO, Austria)</a:t>
            </a:r>
            <a:endParaRPr lang="en-US" dirty="0" smtClean="0">
              <a:solidFill>
                <a:srgbClr val="000099"/>
              </a:solidFill>
              <a:latin typeface="+mj-lt"/>
            </a:endParaRPr>
          </a:p>
          <a:p>
            <a:r>
              <a:rPr lang="en-US" dirty="0" smtClean="0">
                <a:solidFill>
                  <a:srgbClr val="000099"/>
                </a:solidFill>
                <a:latin typeface="+mj-lt"/>
              </a:rPr>
              <a:t>	</a:t>
            </a:r>
            <a:r>
              <a:rPr lang="en-US" dirty="0">
                <a:solidFill>
                  <a:srgbClr val="000099"/>
                </a:solidFill>
                <a:latin typeface="+mj-lt"/>
              </a:rPr>
              <a:t>	</a:t>
            </a:r>
            <a:r>
              <a:rPr lang="en-US" dirty="0" smtClean="0">
                <a:solidFill>
                  <a:srgbClr val="000099"/>
                </a:solidFill>
                <a:latin typeface="+mj-lt"/>
              </a:rPr>
              <a:t>Resolution: 0.01 mm</a:t>
            </a:r>
            <a:r>
              <a:rPr lang="en-US" dirty="0">
                <a:solidFill>
                  <a:srgbClr val="000099"/>
                </a:solidFill>
                <a:latin typeface="+mj-lt"/>
              </a:rPr>
              <a:t>	</a:t>
            </a:r>
            <a:endParaRPr lang="en-US" dirty="0" smtClean="0">
              <a:solidFill>
                <a:srgbClr val="000099"/>
              </a:solidFill>
              <a:latin typeface="+mj-lt"/>
            </a:endParaRPr>
          </a:p>
          <a:p>
            <a:r>
              <a:rPr lang="en-US" dirty="0" smtClean="0">
                <a:solidFill>
                  <a:srgbClr val="000099"/>
                </a:solidFill>
                <a:latin typeface="+mj-lt"/>
              </a:rPr>
              <a:t>		distance date smoothed with a </a:t>
            </a:r>
            <a:r>
              <a:rPr lang="en-US" dirty="0" err="1" smtClean="0">
                <a:solidFill>
                  <a:srgbClr val="000099"/>
                </a:solidFill>
                <a:latin typeface="+mj-lt"/>
              </a:rPr>
              <a:t>quintic</a:t>
            </a:r>
            <a:r>
              <a:rPr lang="en-US" dirty="0" smtClean="0">
                <a:solidFill>
                  <a:srgbClr val="000099"/>
                </a:solidFill>
                <a:latin typeface="+mj-lt"/>
              </a:rPr>
              <a:t> spline </a:t>
            </a:r>
            <a:r>
              <a:rPr lang="en-US" sz="1600" dirty="0" smtClean="0">
                <a:solidFill>
                  <a:srgbClr val="000099"/>
                </a:solidFill>
                <a:latin typeface="+mj-lt"/>
              </a:rPr>
              <a:t>(0.001) </a:t>
            </a:r>
            <a:endParaRPr lang="en-US" sz="1600" dirty="0">
              <a:solidFill>
                <a:srgbClr val="000099"/>
              </a:solidFill>
              <a:latin typeface="+mj-lt"/>
            </a:endParaRPr>
          </a:p>
          <a:p>
            <a:r>
              <a:rPr lang="en-US" dirty="0" smtClean="0">
                <a:solidFill>
                  <a:srgbClr val="000099"/>
                </a:solidFill>
                <a:latin typeface="+mj-lt"/>
              </a:rPr>
              <a:t>		</a:t>
            </a:r>
          </a:p>
          <a:p>
            <a:r>
              <a:rPr lang="en-US" dirty="0" smtClean="0">
                <a:solidFill>
                  <a:srgbClr val="000099"/>
                </a:solidFill>
                <a:latin typeface="+mj-lt"/>
              </a:rPr>
              <a:t>	Force measurement Device </a:t>
            </a:r>
          </a:p>
          <a:p>
            <a:r>
              <a:rPr lang="en-US" sz="1600" dirty="0">
                <a:solidFill>
                  <a:srgbClr val="000099"/>
                </a:solidFill>
                <a:latin typeface="+mj-lt"/>
              </a:rPr>
              <a:t>	</a:t>
            </a:r>
            <a:r>
              <a:rPr lang="en-US" sz="1600" dirty="0" smtClean="0">
                <a:solidFill>
                  <a:srgbClr val="000099"/>
                </a:solidFill>
                <a:latin typeface="+mj-lt"/>
              </a:rPr>
              <a:t>	(HBM </a:t>
            </a:r>
            <a:r>
              <a:rPr lang="en-US" sz="1600" dirty="0" err="1" smtClean="0">
                <a:solidFill>
                  <a:srgbClr val="000099"/>
                </a:solidFill>
                <a:latin typeface="+mj-lt"/>
              </a:rPr>
              <a:t>Wägemesszelle</a:t>
            </a:r>
            <a:r>
              <a:rPr lang="en-US" sz="1600" dirty="0" smtClean="0">
                <a:solidFill>
                  <a:srgbClr val="000099"/>
                </a:solidFill>
                <a:latin typeface="+mj-lt"/>
              </a:rPr>
              <a:t>…)</a:t>
            </a:r>
          </a:p>
          <a:p>
            <a:r>
              <a:rPr lang="en-US" sz="1600" dirty="0">
                <a:solidFill>
                  <a:srgbClr val="000099"/>
                </a:solidFill>
                <a:latin typeface="+mj-lt"/>
              </a:rPr>
              <a:t>	</a:t>
            </a:r>
            <a:r>
              <a:rPr lang="en-US" sz="1600" dirty="0" smtClean="0">
                <a:solidFill>
                  <a:srgbClr val="000099"/>
                </a:solidFill>
                <a:latin typeface="+mj-lt"/>
              </a:rPr>
              <a:t>	</a:t>
            </a:r>
            <a:r>
              <a:rPr lang="en-US" dirty="0">
                <a:solidFill>
                  <a:srgbClr val="000099"/>
                </a:solidFill>
                <a:latin typeface="+mj-lt"/>
              </a:rPr>
              <a:t>Range</a:t>
            </a:r>
          </a:p>
          <a:p>
            <a:endParaRPr lang="en-US" dirty="0">
              <a:solidFill>
                <a:srgbClr val="000099"/>
              </a:solidFill>
              <a:latin typeface="+mj-lt"/>
            </a:endParaRPr>
          </a:p>
          <a:p>
            <a:r>
              <a:rPr lang="en-US" b="1" dirty="0" err="1">
                <a:solidFill>
                  <a:srgbClr val="006600"/>
                </a:solidFill>
                <a:latin typeface="+mj-lt"/>
                <a:ea typeface="+mj-ea"/>
                <a:cs typeface="+mj-cs"/>
              </a:rPr>
              <a:t>Aeroacustic</a:t>
            </a:r>
            <a:r>
              <a:rPr lang="en-US" b="1" dirty="0">
                <a:solidFill>
                  <a:srgbClr val="006600"/>
                </a:solidFill>
                <a:latin typeface="+mj-lt"/>
                <a:ea typeface="+mj-ea"/>
                <a:cs typeface="+mj-cs"/>
              </a:rPr>
              <a:t> wind tunnel </a:t>
            </a:r>
            <a:r>
              <a:rPr lang="en-US" sz="1600" dirty="0">
                <a:solidFill>
                  <a:srgbClr val="000099"/>
                </a:solidFill>
                <a:latin typeface="+mj-lt"/>
              </a:rPr>
              <a:t>(Audi, Ingolstadt, </a:t>
            </a:r>
            <a:r>
              <a:rPr lang="en-US" sz="1600" dirty="0" smtClean="0">
                <a:solidFill>
                  <a:srgbClr val="000099"/>
                </a:solidFill>
                <a:latin typeface="+mj-lt"/>
              </a:rPr>
              <a:t>Germany)</a:t>
            </a:r>
            <a:endParaRPr lang="de-AT" sz="1600" dirty="0">
              <a:solidFill>
                <a:srgbClr val="000099"/>
              </a:solidFill>
              <a:latin typeface="+mj-lt"/>
            </a:endParaRPr>
          </a:p>
          <a:p>
            <a:r>
              <a:rPr lang="en-US" dirty="0" smtClean="0">
                <a:solidFill>
                  <a:srgbClr val="000099"/>
                </a:solidFill>
                <a:latin typeface="+mj-lt"/>
              </a:rPr>
              <a:t>	Force measurement with a internal force plate</a:t>
            </a:r>
            <a:endParaRPr lang="en-US" dirty="0">
              <a:solidFill>
                <a:srgbClr val="000099"/>
              </a:solidFill>
              <a:latin typeface="+mn-lt"/>
            </a:endParaRPr>
          </a:p>
        </p:txBody>
      </p:sp>
    </p:spTree>
    <p:extLst>
      <p:ext uri="{BB962C8B-B14F-4D97-AF65-F5344CB8AC3E}">
        <p14:creationId xmlns:p14="http://schemas.microsoft.com/office/powerpoint/2010/main" val="255830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2013     3</a:t>
            </a:r>
            <a:endParaRPr lang="de-AT" sz="1200" dirty="0"/>
          </a:p>
        </p:txBody>
      </p:sp>
      <p:sp>
        <p:nvSpPr>
          <p:cNvPr id="7172" name="Rectangle 2"/>
          <p:cNvSpPr>
            <a:spLocks noGrp="1" noChangeArrowheads="1"/>
          </p:cNvSpPr>
          <p:nvPr>
            <p:ph type="title"/>
          </p:nvPr>
        </p:nvSpPr>
        <p:spPr/>
        <p:txBody>
          <a:bodyPr/>
          <a:lstStyle/>
          <a:p>
            <a:pPr eaLnBrk="1" hangingPunct="1"/>
            <a:r>
              <a:rPr lang="en-US" dirty="0" smtClean="0"/>
              <a:t>Goal</a:t>
            </a:r>
          </a:p>
        </p:txBody>
      </p:sp>
      <p:sp>
        <p:nvSpPr>
          <p:cNvPr id="7173" name="Rectangle 3"/>
          <p:cNvSpPr>
            <a:spLocks noGrp="1" noChangeArrowheads="1"/>
          </p:cNvSpPr>
          <p:nvPr>
            <p:ph type="body" idx="1"/>
          </p:nvPr>
        </p:nvSpPr>
        <p:spPr>
          <a:xfrm>
            <a:off x="566738" y="1393825"/>
            <a:ext cx="8469758" cy="4915495"/>
          </a:xfrm>
        </p:spPr>
        <p:txBody>
          <a:bodyPr/>
          <a:lstStyle/>
          <a:p>
            <a:pPr marL="447675" indent="-447675" algn="just" eaLnBrk="1" hangingPunct="1">
              <a:buNone/>
            </a:pPr>
            <a:r>
              <a:rPr lang="en-US" b="1" dirty="0" smtClean="0">
                <a:solidFill>
                  <a:srgbClr val="006600"/>
                </a:solidFill>
                <a:latin typeface="+mj-lt"/>
                <a:ea typeface="+mj-ea"/>
                <a:cs typeface="+mj-cs"/>
              </a:rPr>
              <a:t>Aerodynamic drag measurement in a wide range of velocities </a:t>
            </a:r>
          </a:p>
          <a:p>
            <a:pPr marL="447675" indent="-447675" algn="just" eaLnBrk="1" hangingPunct="1">
              <a:buNone/>
            </a:pPr>
            <a:r>
              <a:rPr lang="en-US" b="1" dirty="0" smtClean="0">
                <a:solidFill>
                  <a:srgbClr val="006600"/>
                </a:solidFill>
                <a:latin typeface="+mj-lt"/>
                <a:ea typeface="+mj-ea"/>
                <a:cs typeface="+mj-cs"/>
              </a:rPr>
              <a:t>Reliability </a:t>
            </a:r>
            <a:r>
              <a:rPr lang="en-US" b="1" dirty="0">
                <a:solidFill>
                  <a:srgbClr val="006600"/>
                </a:solidFill>
                <a:latin typeface="+mj-lt"/>
                <a:ea typeface="+mj-ea"/>
                <a:cs typeface="+mj-cs"/>
              </a:rPr>
              <a:t>of the novel measurement device</a:t>
            </a:r>
          </a:p>
          <a:p>
            <a:pPr marL="447675" indent="-447675" algn="just" eaLnBrk="1" hangingPunct="1">
              <a:buNone/>
            </a:pPr>
            <a:r>
              <a:rPr lang="en-US" b="1" dirty="0" smtClean="0">
                <a:solidFill>
                  <a:srgbClr val="006600"/>
                </a:solidFill>
                <a:latin typeface="+mj-lt"/>
                <a:ea typeface="+mj-ea"/>
                <a:cs typeface="+mj-cs"/>
              </a:rPr>
              <a:t>	</a:t>
            </a:r>
          </a:p>
          <a:p>
            <a:pPr marL="447675" indent="-447675" algn="just" eaLnBrk="1" hangingPunct="1">
              <a:buNone/>
            </a:pPr>
            <a:r>
              <a:rPr lang="en-US" b="1" dirty="0" smtClean="0">
                <a:solidFill>
                  <a:srgbClr val="006600"/>
                </a:solidFill>
                <a:latin typeface="+mj-lt"/>
                <a:ea typeface="+mj-ea"/>
                <a:cs typeface="+mj-cs"/>
              </a:rPr>
              <a:t>Comparison</a:t>
            </a:r>
            <a:endParaRPr lang="en-US" b="1" dirty="0">
              <a:solidFill>
                <a:srgbClr val="006600"/>
              </a:solidFill>
              <a:latin typeface="+mj-lt"/>
              <a:ea typeface="+mj-ea"/>
              <a:cs typeface="+mj-cs"/>
            </a:endParaRPr>
          </a:p>
          <a:p>
            <a:pPr marL="447675" indent="-447675" algn="just" eaLnBrk="1" hangingPunct="1">
              <a:buNone/>
            </a:pPr>
            <a:r>
              <a:rPr lang="en-US" dirty="0"/>
              <a:t>	</a:t>
            </a:r>
            <a:r>
              <a:rPr lang="en-US" dirty="0" smtClean="0"/>
              <a:t>Novel </a:t>
            </a:r>
            <a:r>
              <a:rPr lang="en-US" dirty="0"/>
              <a:t>measurement </a:t>
            </a:r>
            <a:r>
              <a:rPr lang="en-US" dirty="0" smtClean="0"/>
              <a:t>device </a:t>
            </a:r>
            <a:r>
              <a:rPr lang="en-US" sz="2000" dirty="0" smtClean="0"/>
              <a:t>- </a:t>
            </a:r>
            <a:r>
              <a:rPr lang="en-US" dirty="0"/>
              <a:t>Wind </a:t>
            </a:r>
            <a:r>
              <a:rPr lang="en-US" dirty="0" smtClean="0"/>
              <a:t>tunnel</a:t>
            </a:r>
          </a:p>
          <a:p>
            <a:pPr marL="447675" indent="-447675" algn="just" eaLnBrk="1" hangingPunct="1">
              <a:buNone/>
            </a:pPr>
            <a:r>
              <a:rPr lang="en-US" dirty="0" smtClean="0"/>
              <a:t> </a:t>
            </a:r>
            <a:r>
              <a:rPr lang="en-US" sz="2000" dirty="0" smtClean="0"/>
              <a:t>	</a:t>
            </a:r>
            <a:endParaRPr lang="en-US" sz="2800" b="1" dirty="0" smtClean="0">
              <a:solidFill>
                <a:srgbClr val="006600"/>
              </a:solidFill>
            </a:endParaRPr>
          </a:p>
          <a:p>
            <a:pPr marL="447675" indent="-447675" algn="just" eaLnBrk="1" hangingPunct="1">
              <a:buNone/>
            </a:pPr>
            <a:r>
              <a:rPr lang="en-US" b="1" dirty="0" smtClean="0">
                <a:solidFill>
                  <a:srgbClr val="006600"/>
                </a:solidFill>
                <a:latin typeface="+mj-lt"/>
                <a:ea typeface="+mj-ea"/>
                <a:cs typeface="+mj-cs"/>
              </a:rPr>
              <a:t>Influence of </a:t>
            </a:r>
            <a:r>
              <a:rPr lang="en-US" b="1" dirty="0">
                <a:solidFill>
                  <a:srgbClr val="006600"/>
                </a:solidFill>
                <a:latin typeface="+mj-lt"/>
                <a:ea typeface="+mj-ea"/>
                <a:cs typeface="+mj-cs"/>
              </a:rPr>
              <a:t>surface </a:t>
            </a:r>
            <a:r>
              <a:rPr lang="en-US" b="1" dirty="0" smtClean="0">
                <a:solidFill>
                  <a:srgbClr val="006600"/>
                </a:solidFill>
                <a:latin typeface="+mj-lt"/>
                <a:ea typeface="+mj-ea"/>
                <a:cs typeface="+mj-cs"/>
              </a:rPr>
              <a:t>roughness</a:t>
            </a:r>
            <a:endParaRPr lang="en-US" b="1" dirty="0">
              <a:solidFill>
                <a:srgbClr val="006600"/>
              </a:solidFill>
              <a:latin typeface="+mj-lt"/>
              <a:ea typeface="+mj-ea"/>
              <a:cs typeface="+mj-cs"/>
            </a:endParaRPr>
          </a:p>
          <a:p>
            <a:pPr marL="447675" indent="-447675" eaLnBrk="1" hangingPunct="1">
              <a:buFont typeface="Wingdings" pitchFamily="2" charset="2"/>
              <a:buNone/>
            </a:pPr>
            <a:r>
              <a:rPr lang="en-US" dirty="0"/>
              <a:t>	</a:t>
            </a:r>
            <a:r>
              <a:rPr lang="en-US" dirty="0" smtClean="0"/>
              <a:t>smooth – rough surface textiles</a:t>
            </a:r>
            <a:endParaRPr lang="en-US" dirty="0"/>
          </a:p>
          <a:p>
            <a:pPr marL="447675" indent="-447675" eaLnBrk="1" hangingPunct="1">
              <a:buFont typeface="Wingdings" pitchFamily="2" charset="2"/>
              <a:buNone/>
            </a:pPr>
            <a:r>
              <a:rPr lang="en-US" dirty="0"/>
              <a:t>	</a:t>
            </a:r>
            <a:r>
              <a:rPr lang="en-US" dirty="0" smtClean="0"/>
              <a:t> </a:t>
            </a:r>
          </a:p>
          <a:p>
            <a:pPr marL="447675" indent="-447675" algn="just" eaLnBrk="1" hangingPunct="1">
              <a:buNone/>
            </a:pPr>
            <a:r>
              <a:rPr lang="en-US" b="1" dirty="0">
                <a:solidFill>
                  <a:srgbClr val="006600"/>
                </a:solidFill>
              </a:rPr>
              <a:t>Influence of </a:t>
            </a:r>
            <a:r>
              <a:rPr lang="en-US" b="1" dirty="0" smtClean="0">
                <a:solidFill>
                  <a:srgbClr val="006600"/>
                </a:solidFill>
              </a:rPr>
              <a:t>temperature</a:t>
            </a:r>
            <a:endParaRPr lang="en-US" b="1" dirty="0">
              <a:solidFill>
                <a:srgbClr val="006600"/>
              </a:solidFill>
            </a:endParaRPr>
          </a:p>
          <a:p>
            <a:pPr marL="447675" indent="-447675" eaLnBrk="1" hangingPunct="1">
              <a:buNone/>
            </a:pPr>
            <a:r>
              <a:rPr lang="en-US" dirty="0"/>
              <a:t>	</a:t>
            </a:r>
            <a:r>
              <a:rPr lang="en-US" dirty="0" smtClean="0"/>
              <a:t>-16°C to 16°C</a:t>
            </a:r>
          </a:p>
          <a:p>
            <a:pPr marL="447675" indent="-447675" eaLnBrk="1" hangingPunct="1">
              <a:buFont typeface="Wingdings" pitchFamily="2" charset="2"/>
              <a:buNone/>
            </a:pPr>
            <a:endParaRPr lang="en-US" dirty="0"/>
          </a:p>
        </p:txBody>
      </p:sp>
    </p:spTree>
    <p:extLst>
      <p:ext uri="{BB962C8B-B14F-4D97-AF65-F5344CB8AC3E}">
        <p14:creationId xmlns:p14="http://schemas.microsoft.com/office/powerpoint/2010/main" val="377902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17165" y="1193278"/>
            <a:ext cx="9103867" cy="497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196" name="Rectangle 2"/>
          <p:cNvSpPr>
            <a:spLocks noGrp="1" noChangeArrowheads="1"/>
          </p:cNvSpPr>
          <p:nvPr>
            <p:ph type="title"/>
          </p:nvPr>
        </p:nvSpPr>
        <p:spPr/>
        <p:txBody>
          <a:bodyPr/>
          <a:lstStyle/>
          <a:p>
            <a:pPr eaLnBrk="1" hangingPunct="1"/>
            <a:r>
              <a:rPr lang="en-US" dirty="0" smtClean="0"/>
              <a:t>Method: </a:t>
            </a:r>
            <a:r>
              <a:rPr lang="en-US" dirty="0">
                <a:solidFill>
                  <a:srgbClr val="006600"/>
                </a:solidFill>
              </a:rPr>
              <a:t>Novel l</a:t>
            </a:r>
            <a:r>
              <a:rPr lang="en-US" dirty="0" smtClean="0">
                <a:solidFill>
                  <a:srgbClr val="006600"/>
                </a:solidFill>
              </a:rPr>
              <a:t>inear </a:t>
            </a:r>
            <a:r>
              <a:rPr lang="en-US" dirty="0">
                <a:solidFill>
                  <a:srgbClr val="006600"/>
                </a:solidFill>
              </a:rPr>
              <a:t>measurement </a:t>
            </a:r>
            <a:r>
              <a:rPr lang="en-US" dirty="0" smtClean="0">
                <a:solidFill>
                  <a:srgbClr val="006600"/>
                </a:solidFill>
              </a:rPr>
              <a:t>device</a:t>
            </a:r>
            <a:endParaRPr lang="en-US" dirty="0" smtClean="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5" y="2924944"/>
            <a:ext cx="9144000" cy="3240360"/>
          </a:xfrm>
          <a:prstGeom prst="rect">
            <a:avLst/>
          </a:prstGeom>
        </p:spPr>
      </p:pic>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2013    6</a:t>
            </a:r>
            <a:endParaRPr lang="de-AT" sz="1200" dirty="0"/>
          </a:p>
        </p:txBody>
      </p:sp>
      <p:pic>
        <p:nvPicPr>
          <p:cNvPr id="7" name="Picture 4" descr="C:\Users\Stoffl\Dropbox\Tribometer\Tribo - Antrie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58" b="41208"/>
          <a:stretch/>
        </p:blipFill>
        <p:spPr bwMode="auto">
          <a:xfrm>
            <a:off x="7164288" y="1193278"/>
            <a:ext cx="1922414" cy="173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rot="20729447">
            <a:off x="1200387" y="3480714"/>
            <a:ext cx="6961515" cy="461665"/>
          </a:xfrm>
          <a:prstGeom prst="rect">
            <a:avLst/>
          </a:prstGeom>
        </p:spPr>
        <p:txBody>
          <a:bodyPr wrap="square">
            <a:spAutoFit/>
          </a:bodyPr>
          <a:lstStyle/>
          <a:p>
            <a:r>
              <a:rPr lang="en-US" dirty="0" smtClean="0">
                <a:solidFill>
                  <a:srgbClr val="000099"/>
                </a:solidFill>
                <a:latin typeface="+mn-lt"/>
              </a:rPr>
              <a:t>                           25 </a:t>
            </a:r>
            <a:r>
              <a:rPr lang="en-US" dirty="0">
                <a:solidFill>
                  <a:srgbClr val="000099"/>
                </a:solidFill>
                <a:latin typeface="+mn-lt"/>
              </a:rPr>
              <a:t>m </a:t>
            </a:r>
            <a:r>
              <a:rPr lang="en-US" dirty="0" smtClean="0">
                <a:solidFill>
                  <a:srgbClr val="000099"/>
                </a:solidFill>
                <a:latin typeface="+mn-lt"/>
              </a:rPr>
              <a:t>guidance </a:t>
            </a:r>
            <a:r>
              <a:rPr lang="en-US" dirty="0">
                <a:solidFill>
                  <a:srgbClr val="000099"/>
                </a:solidFill>
                <a:latin typeface="+mn-lt"/>
              </a:rPr>
              <a:t>beam </a:t>
            </a:r>
            <a:endParaRPr lang="de-AT" dirty="0">
              <a:solidFill>
                <a:srgbClr val="000099"/>
              </a:solidFill>
              <a:latin typeface="+mn-lt"/>
            </a:endParaRPr>
          </a:p>
        </p:txBody>
      </p:sp>
      <p:sp>
        <p:nvSpPr>
          <p:cNvPr id="11" name="Ellipse 10"/>
          <p:cNvSpPr/>
          <p:nvPr/>
        </p:nvSpPr>
        <p:spPr>
          <a:xfrm>
            <a:off x="1043608" y="4826519"/>
            <a:ext cx="576064" cy="504056"/>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p:cNvSpPr/>
          <p:nvPr/>
        </p:nvSpPr>
        <p:spPr>
          <a:xfrm>
            <a:off x="666705" y="4311295"/>
            <a:ext cx="1173719" cy="461665"/>
          </a:xfrm>
          <a:prstGeom prst="rect">
            <a:avLst/>
          </a:prstGeom>
        </p:spPr>
        <p:txBody>
          <a:bodyPr wrap="none">
            <a:spAutoFit/>
          </a:bodyPr>
          <a:lstStyle/>
          <a:p>
            <a:r>
              <a:rPr lang="en-US" dirty="0">
                <a:solidFill>
                  <a:srgbClr val="3333CC"/>
                </a:solidFill>
                <a:latin typeface="+mj-lt"/>
              </a:rPr>
              <a:t>carriage</a:t>
            </a:r>
            <a:endParaRPr lang="de-AT" dirty="0">
              <a:solidFill>
                <a:srgbClr val="3333CC"/>
              </a:solidFill>
              <a:latin typeface="+mj-lt"/>
            </a:endParaRPr>
          </a:p>
        </p:txBody>
      </p:sp>
      <p:cxnSp>
        <p:nvCxnSpPr>
          <p:cNvPr id="13" name="Gerade Verbindung 12"/>
          <p:cNvCxnSpPr/>
          <p:nvPr/>
        </p:nvCxnSpPr>
        <p:spPr>
          <a:xfrm flipV="1">
            <a:off x="1115616" y="3140968"/>
            <a:ext cx="6840760" cy="19375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7164288" y="1556792"/>
            <a:ext cx="1224136" cy="64807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5226979" y="1280663"/>
            <a:ext cx="1882247" cy="1200329"/>
          </a:xfrm>
          <a:prstGeom prst="rect">
            <a:avLst/>
          </a:prstGeom>
        </p:spPr>
        <p:txBody>
          <a:bodyPr wrap="none">
            <a:spAutoFit/>
          </a:bodyPr>
          <a:lstStyle/>
          <a:p>
            <a:r>
              <a:rPr lang="en-US" dirty="0" smtClean="0">
                <a:solidFill>
                  <a:srgbClr val="3333CC"/>
                </a:solidFill>
                <a:latin typeface="+mj-lt"/>
              </a:rPr>
              <a:t>high </a:t>
            </a:r>
            <a:r>
              <a:rPr lang="en-US" dirty="0">
                <a:solidFill>
                  <a:srgbClr val="3333CC"/>
                </a:solidFill>
                <a:latin typeface="+mj-lt"/>
              </a:rPr>
              <a:t>torque</a:t>
            </a:r>
          </a:p>
          <a:p>
            <a:r>
              <a:rPr lang="en-US" dirty="0" smtClean="0">
                <a:solidFill>
                  <a:srgbClr val="3333CC"/>
                </a:solidFill>
                <a:latin typeface="+mj-lt"/>
              </a:rPr>
              <a:t>electro </a:t>
            </a:r>
            <a:r>
              <a:rPr lang="en-US" dirty="0">
                <a:solidFill>
                  <a:srgbClr val="3333CC"/>
                </a:solidFill>
                <a:latin typeface="+mj-lt"/>
              </a:rPr>
              <a:t>motor</a:t>
            </a:r>
          </a:p>
          <a:p>
            <a:r>
              <a:rPr lang="en-US" dirty="0">
                <a:solidFill>
                  <a:srgbClr val="3333CC"/>
                </a:solidFill>
                <a:latin typeface="+mj-lt"/>
              </a:rPr>
              <a:t>(80 kW)</a:t>
            </a:r>
            <a:endParaRPr lang="de-AT" dirty="0">
              <a:solidFill>
                <a:srgbClr val="3333CC"/>
              </a:solidFill>
              <a:latin typeface="+mj-lt"/>
            </a:endParaRPr>
          </a:p>
        </p:txBody>
      </p:sp>
      <p:sp>
        <p:nvSpPr>
          <p:cNvPr id="29" name="Rechteck 28"/>
          <p:cNvSpPr/>
          <p:nvPr/>
        </p:nvSpPr>
        <p:spPr>
          <a:xfrm rot="20603232">
            <a:off x="7031601" y="4161563"/>
            <a:ext cx="1489510" cy="461665"/>
          </a:xfrm>
          <a:prstGeom prst="rect">
            <a:avLst/>
          </a:prstGeom>
        </p:spPr>
        <p:txBody>
          <a:bodyPr wrap="none">
            <a:spAutoFit/>
          </a:bodyPr>
          <a:lstStyle/>
          <a:p>
            <a:r>
              <a:rPr lang="en-US" dirty="0" err="1" smtClean="0">
                <a:solidFill>
                  <a:srgbClr val="FFC000"/>
                </a:solidFill>
                <a:latin typeface="+mj-lt"/>
              </a:rPr>
              <a:t>fibre</a:t>
            </a:r>
            <a:r>
              <a:rPr lang="en-US" dirty="0" smtClean="0">
                <a:solidFill>
                  <a:srgbClr val="FFC000"/>
                </a:solidFill>
                <a:latin typeface="+mj-lt"/>
              </a:rPr>
              <a:t> cable</a:t>
            </a:r>
            <a:endParaRPr lang="de-AT" dirty="0">
              <a:solidFill>
                <a:srgbClr val="FFC000"/>
              </a:solidFill>
              <a:latin typeface="+mj-lt"/>
            </a:endParaRPr>
          </a:p>
        </p:txBody>
      </p:sp>
      <p:cxnSp>
        <p:nvCxnSpPr>
          <p:cNvPr id="30" name="Gerade Verbindung 29"/>
          <p:cNvCxnSpPr/>
          <p:nvPr/>
        </p:nvCxnSpPr>
        <p:spPr>
          <a:xfrm flipV="1">
            <a:off x="1268016" y="3291620"/>
            <a:ext cx="6840760" cy="193758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23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llipse 54"/>
          <p:cNvSpPr/>
          <p:nvPr/>
        </p:nvSpPr>
        <p:spPr>
          <a:xfrm>
            <a:off x="6461002" y="3594432"/>
            <a:ext cx="1783406" cy="1994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2013    5</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a:t>
            </a:r>
            <a:r>
              <a:rPr lang="en-US" dirty="0" smtClean="0">
                <a:solidFill>
                  <a:srgbClr val="006600"/>
                </a:solidFill>
              </a:rPr>
              <a:t>Data acquisition devices</a:t>
            </a:r>
            <a:endParaRPr lang="en-US" dirty="0">
              <a:solidFill>
                <a:srgbClr val="006600"/>
              </a:solidFill>
            </a:endParaRPr>
          </a:p>
        </p:txBody>
      </p:sp>
      <p:sp>
        <p:nvSpPr>
          <p:cNvPr id="8197" name="Rectangle 3"/>
          <p:cNvSpPr>
            <a:spLocks noGrp="1" noChangeArrowheads="1"/>
          </p:cNvSpPr>
          <p:nvPr>
            <p:ph type="body" idx="1"/>
          </p:nvPr>
        </p:nvSpPr>
        <p:spPr>
          <a:xfrm>
            <a:off x="566738" y="1465263"/>
            <a:ext cx="8037512" cy="4678362"/>
          </a:xfrm>
        </p:spPr>
        <p:txBody>
          <a:bodyPr/>
          <a:lstStyle/>
          <a:p>
            <a:pPr marL="447675" indent="-447675" algn="just" eaLnBrk="1" hangingPunct="1">
              <a:buFont typeface="Wingdings" pitchFamily="2" charset="2"/>
              <a:buNone/>
            </a:pPr>
            <a:r>
              <a:rPr lang="en-US" sz="2000" dirty="0" smtClean="0"/>
              <a:t>	</a:t>
            </a:r>
          </a:p>
        </p:txBody>
      </p:sp>
      <p:sp>
        <p:nvSpPr>
          <p:cNvPr id="14" name="Rechteck 13"/>
          <p:cNvSpPr/>
          <p:nvPr/>
        </p:nvSpPr>
        <p:spPr>
          <a:xfrm>
            <a:off x="6407073" y="1953171"/>
            <a:ext cx="2736927" cy="1938992"/>
          </a:xfrm>
          <a:prstGeom prst="rect">
            <a:avLst/>
          </a:prstGeom>
        </p:spPr>
        <p:txBody>
          <a:bodyPr wrap="square">
            <a:spAutoFit/>
          </a:bodyPr>
          <a:lstStyle/>
          <a:p>
            <a:r>
              <a:rPr lang="en-US" dirty="0" smtClean="0">
                <a:solidFill>
                  <a:srgbClr val="C00000"/>
                </a:solidFill>
                <a:latin typeface="+mn-lt"/>
              </a:rPr>
              <a:t>Cylinder with textiles: </a:t>
            </a:r>
          </a:p>
          <a:p>
            <a:r>
              <a:rPr lang="en-US" dirty="0" smtClean="0">
                <a:solidFill>
                  <a:srgbClr val="3333CC"/>
                </a:solidFill>
                <a:latin typeface="+mn-lt"/>
              </a:rPr>
              <a:t>60 </a:t>
            </a:r>
            <a:r>
              <a:rPr lang="en-US" dirty="0">
                <a:solidFill>
                  <a:srgbClr val="3333CC"/>
                </a:solidFill>
                <a:latin typeface="+mn-lt"/>
              </a:rPr>
              <a:t>cm </a:t>
            </a:r>
            <a:r>
              <a:rPr lang="en-US" dirty="0" smtClean="0">
                <a:solidFill>
                  <a:srgbClr val="3333CC"/>
                </a:solidFill>
                <a:latin typeface="+mn-lt"/>
              </a:rPr>
              <a:t>height</a:t>
            </a:r>
          </a:p>
          <a:p>
            <a:r>
              <a:rPr lang="en-US" dirty="0">
                <a:solidFill>
                  <a:srgbClr val="3333CC"/>
                </a:solidFill>
                <a:latin typeface="+mn-lt"/>
              </a:rPr>
              <a:t>15 cm </a:t>
            </a:r>
            <a:r>
              <a:rPr lang="en-US" dirty="0" smtClean="0">
                <a:solidFill>
                  <a:srgbClr val="3333CC"/>
                </a:solidFill>
                <a:latin typeface="+mn-lt"/>
              </a:rPr>
              <a:t>diameter</a:t>
            </a:r>
          </a:p>
          <a:p>
            <a:endParaRPr lang="en-US" dirty="0" smtClean="0">
              <a:solidFill>
                <a:srgbClr val="3333CC"/>
              </a:solidFill>
              <a:latin typeface="+mn-lt"/>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1906" t="20278" r="24907" b="15417"/>
          <a:stretch/>
        </p:blipFill>
        <p:spPr>
          <a:xfrm>
            <a:off x="2337024" y="1340768"/>
            <a:ext cx="4107184" cy="4811736"/>
          </a:xfrm>
          <a:prstGeom prst="rect">
            <a:avLst/>
          </a:prstGeom>
        </p:spPr>
      </p:pic>
      <p:cxnSp>
        <p:nvCxnSpPr>
          <p:cNvPr id="30" name="Gerade Verbindung mit Pfeil 29"/>
          <p:cNvCxnSpPr/>
          <p:nvPr/>
        </p:nvCxnSpPr>
        <p:spPr>
          <a:xfrm>
            <a:off x="1641735" y="4251250"/>
            <a:ext cx="1274081" cy="1"/>
          </a:xfrm>
          <a:prstGeom prst="straightConnector1">
            <a:avLst/>
          </a:prstGeom>
          <a:ln w="38100">
            <a:solidFill>
              <a:srgbClr val="3333CC"/>
            </a:solidFill>
            <a:headEnd type="none"/>
            <a:tailEnd type="stealth"/>
          </a:ln>
        </p:spPr>
        <p:style>
          <a:lnRef idx="2">
            <a:schemeClr val="dk1"/>
          </a:lnRef>
          <a:fillRef idx="0">
            <a:schemeClr val="dk1"/>
          </a:fillRef>
          <a:effectRef idx="1">
            <a:schemeClr val="dk1"/>
          </a:effectRef>
          <a:fontRef idx="minor">
            <a:schemeClr val="tx1"/>
          </a:fontRef>
        </p:style>
      </p:cxnSp>
      <p:sp>
        <p:nvSpPr>
          <p:cNvPr id="8195" name="Ellipse 8194"/>
          <p:cNvSpPr/>
          <p:nvPr/>
        </p:nvSpPr>
        <p:spPr>
          <a:xfrm>
            <a:off x="4932039" y="1844824"/>
            <a:ext cx="416793" cy="5760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8" name="Ellipse 37"/>
          <p:cNvSpPr/>
          <p:nvPr/>
        </p:nvSpPr>
        <p:spPr>
          <a:xfrm>
            <a:off x="5004048" y="4326832"/>
            <a:ext cx="441996" cy="5423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9" name="Rechteck 38"/>
          <p:cNvSpPr/>
          <p:nvPr/>
        </p:nvSpPr>
        <p:spPr>
          <a:xfrm>
            <a:off x="5486628" y="4269854"/>
            <a:ext cx="857927" cy="830997"/>
          </a:xfrm>
          <a:prstGeom prst="rect">
            <a:avLst/>
          </a:prstGeom>
        </p:spPr>
        <p:txBody>
          <a:bodyPr wrap="none">
            <a:spAutoFit/>
          </a:bodyPr>
          <a:lstStyle/>
          <a:p>
            <a:r>
              <a:rPr lang="en-US" dirty="0" smtClean="0">
                <a:solidFill>
                  <a:schemeClr val="bg1"/>
                </a:solidFill>
              </a:rPr>
              <a:t>load</a:t>
            </a:r>
          </a:p>
          <a:p>
            <a:r>
              <a:rPr lang="en-US" dirty="0" smtClean="0">
                <a:solidFill>
                  <a:schemeClr val="bg1"/>
                </a:solidFill>
              </a:rPr>
              <a:t>cells</a:t>
            </a:r>
            <a:endParaRPr lang="de-AT" dirty="0">
              <a:solidFill>
                <a:schemeClr val="bg1"/>
              </a:solidFill>
            </a:endParaRPr>
          </a:p>
        </p:txBody>
      </p:sp>
      <p:sp>
        <p:nvSpPr>
          <p:cNvPr id="41" name="Rechteck 40"/>
          <p:cNvSpPr/>
          <p:nvPr/>
        </p:nvSpPr>
        <p:spPr>
          <a:xfrm>
            <a:off x="0" y="2546307"/>
            <a:ext cx="2699791" cy="2308324"/>
          </a:xfrm>
          <a:prstGeom prst="rect">
            <a:avLst/>
          </a:prstGeom>
        </p:spPr>
        <p:txBody>
          <a:bodyPr wrap="square">
            <a:spAutoFit/>
          </a:bodyPr>
          <a:lstStyle/>
          <a:p>
            <a:r>
              <a:rPr lang="en-US" dirty="0" smtClean="0">
                <a:solidFill>
                  <a:srgbClr val="3333CC"/>
                </a:solidFill>
              </a:rPr>
              <a:t>inductive length </a:t>
            </a:r>
          </a:p>
          <a:p>
            <a:r>
              <a:rPr lang="en-US" dirty="0" smtClean="0">
                <a:solidFill>
                  <a:srgbClr val="3333CC"/>
                </a:solidFill>
              </a:rPr>
              <a:t>measurement</a:t>
            </a:r>
          </a:p>
          <a:p>
            <a:r>
              <a:rPr lang="en-US" dirty="0" smtClean="0">
                <a:solidFill>
                  <a:srgbClr val="3333CC"/>
                </a:solidFill>
              </a:rPr>
              <a:t>system</a:t>
            </a:r>
            <a:endParaRPr lang="en-US" dirty="0">
              <a:solidFill>
                <a:srgbClr val="3333CC"/>
              </a:solidFill>
            </a:endParaRPr>
          </a:p>
          <a:p>
            <a:endParaRPr lang="en-US" dirty="0">
              <a:solidFill>
                <a:srgbClr val="3333CC"/>
              </a:solidFill>
            </a:endParaRPr>
          </a:p>
          <a:p>
            <a:r>
              <a:rPr lang="en-US" dirty="0" smtClean="0">
                <a:solidFill>
                  <a:srgbClr val="3333CC"/>
                </a:solidFill>
              </a:rPr>
              <a:t>carriage</a:t>
            </a:r>
          </a:p>
          <a:p>
            <a:endParaRPr lang="en-US" dirty="0">
              <a:solidFill>
                <a:srgbClr val="3333CC"/>
              </a:solidFill>
            </a:endParaRPr>
          </a:p>
        </p:txBody>
      </p:sp>
      <p:cxnSp>
        <p:nvCxnSpPr>
          <p:cNvPr id="49" name="Gerade Verbindung mit Pfeil 48"/>
          <p:cNvCxnSpPr/>
          <p:nvPr/>
        </p:nvCxnSpPr>
        <p:spPr>
          <a:xfrm>
            <a:off x="3753575" y="3645024"/>
            <a:ext cx="1178465" cy="0"/>
          </a:xfrm>
          <a:prstGeom prst="straightConnector1">
            <a:avLst/>
          </a:prstGeom>
          <a:ln w="38100">
            <a:solidFill>
              <a:schemeClr val="bg1"/>
            </a:solidFill>
            <a:headEnd type="stealth"/>
            <a:tailEnd type="stealth"/>
          </a:ln>
        </p:spPr>
        <p:style>
          <a:lnRef idx="2">
            <a:schemeClr val="dk1"/>
          </a:lnRef>
          <a:fillRef idx="0">
            <a:schemeClr val="dk1"/>
          </a:fillRef>
          <a:effectRef idx="1">
            <a:schemeClr val="dk1"/>
          </a:effectRef>
          <a:fontRef idx="minor">
            <a:schemeClr val="tx1"/>
          </a:fontRef>
        </p:style>
      </p:cxn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83" t="31539" r="26159" b="35192"/>
          <a:stretch/>
        </p:blipFill>
        <p:spPr bwMode="auto">
          <a:xfrm rot="3586716">
            <a:off x="6629066" y="4241430"/>
            <a:ext cx="1380208" cy="88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4" name="Rechteck 8203"/>
          <p:cNvSpPr/>
          <p:nvPr/>
        </p:nvSpPr>
        <p:spPr>
          <a:xfrm>
            <a:off x="3779912" y="3176886"/>
            <a:ext cx="1144865" cy="461665"/>
          </a:xfrm>
          <a:prstGeom prst="rect">
            <a:avLst/>
          </a:prstGeom>
        </p:spPr>
        <p:txBody>
          <a:bodyPr wrap="none">
            <a:spAutoFit/>
          </a:bodyPr>
          <a:lstStyle/>
          <a:p>
            <a:r>
              <a:rPr lang="en-US" dirty="0">
                <a:solidFill>
                  <a:schemeClr val="bg1"/>
                </a:solidFill>
              </a:rPr>
              <a:t>40 cm</a:t>
            </a:r>
          </a:p>
        </p:txBody>
      </p:sp>
    </p:spTree>
    <p:extLst>
      <p:ext uri="{BB962C8B-B14F-4D97-AF65-F5344CB8AC3E}">
        <p14:creationId xmlns:p14="http://schemas.microsoft.com/office/powerpoint/2010/main" val="3348120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2013    5</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a:t>
            </a:r>
            <a:r>
              <a:rPr lang="en-US" dirty="0" smtClean="0">
                <a:solidFill>
                  <a:srgbClr val="006600"/>
                </a:solidFill>
              </a:rPr>
              <a:t>Data acquisition devices</a:t>
            </a:r>
            <a:endParaRPr lang="en-US" dirty="0">
              <a:solidFill>
                <a:srgbClr val="006600"/>
              </a:solidFill>
            </a:endParaRPr>
          </a:p>
        </p:txBody>
      </p:sp>
      <p:sp>
        <p:nvSpPr>
          <p:cNvPr id="8197" name="Rectangle 3"/>
          <p:cNvSpPr>
            <a:spLocks noGrp="1" noChangeArrowheads="1"/>
          </p:cNvSpPr>
          <p:nvPr>
            <p:ph type="body" idx="1"/>
          </p:nvPr>
        </p:nvSpPr>
        <p:spPr>
          <a:xfrm>
            <a:off x="566738" y="1465263"/>
            <a:ext cx="8037512" cy="4678362"/>
          </a:xfrm>
        </p:spPr>
        <p:txBody>
          <a:bodyPr/>
          <a:lstStyle/>
          <a:p>
            <a:pPr marL="447675" indent="-447675" algn="just" eaLnBrk="1" hangingPunct="1">
              <a:buFont typeface="Wingdings" pitchFamily="2" charset="2"/>
              <a:buNone/>
            </a:pPr>
            <a:r>
              <a:rPr lang="en-US" sz="2000" dirty="0" smtClean="0"/>
              <a:t>	</a:t>
            </a:r>
          </a:p>
        </p:txBody>
      </p:sp>
    </p:spTree>
    <p:extLst>
      <p:ext uri="{BB962C8B-B14F-4D97-AF65-F5344CB8AC3E}">
        <p14:creationId xmlns:p14="http://schemas.microsoft.com/office/powerpoint/2010/main" val="2658293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2013    7</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a:t>
            </a:r>
            <a:r>
              <a:rPr lang="en-US" dirty="0">
                <a:solidFill>
                  <a:srgbClr val="006600"/>
                </a:solidFill>
              </a:rPr>
              <a:t>Cooling chamber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348880"/>
            <a:ext cx="6120680" cy="2181584"/>
          </a:xfrm>
          <a:prstGeom prst="rect">
            <a:avLst/>
          </a:prstGeom>
        </p:spPr>
      </p:pic>
      <p:sp>
        <p:nvSpPr>
          <p:cNvPr id="14" name="Rechteck 13"/>
          <p:cNvSpPr/>
          <p:nvPr/>
        </p:nvSpPr>
        <p:spPr>
          <a:xfrm>
            <a:off x="322033" y="4941168"/>
            <a:ext cx="8617700" cy="892552"/>
          </a:xfrm>
          <a:prstGeom prst="rect">
            <a:avLst/>
          </a:prstGeom>
        </p:spPr>
        <p:txBody>
          <a:bodyPr wrap="square">
            <a:spAutoFit/>
          </a:bodyPr>
          <a:lstStyle/>
          <a:p>
            <a:r>
              <a:rPr lang="en-US" dirty="0" smtClean="0">
                <a:solidFill>
                  <a:srgbClr val="000099"/>
                </a:solidFill>
                <a:latin typeface="+mn-lt"/>
              </a:rPr>
              <a:t>          Temperature range from:</a:t>
            </a:r>
          </a:p>
          <a:p>
            <a:r>
              <a:rPr lang="en-US" dirty="0" smtClean="0">
                <a:solidFill>
                  <a:srgbClr val="000099"/>
                </a:solidFill>
                <a:latin typeface="+mn-lt"/>
              </a:rPr>
              <a:t> 		</a:t>
            </a:r>
            <a:r>
              <a:rPr lang="en-US" sz="2800" b="1" dirty="0" smtClean="0">
                <a:solidFill>
                  <a:srgbClr val="000099"/>
                </a:solidFill>
                <a:latin typeface="+mn-lt"/>
              </a:rPr>
              <a:t>-</a:t>
            </a:r>
            <a:r>
              <a:rPr lang="en-US" sz="2800" b="1" dirty="0">
                <a:solidFill>
                  <a:srgbClr val="000099"/>
                </a:solidFill>
                <a:latin typeface="+mn-lt"/>
              </a:rPr>
              <a:t>30°C </a:t>
            </a:r>
            <a:r>
              <a:rPr lang="en-US" sz="2800" b="1" dirty="0" smtClean="0">
                <a:solidFill>
                  <a:srgbClr val="000099"/>
                </a:solidFill>
                <a:latin typeface="+mn-lt"/>
              </a:rPr>
              <a:t>to 30°C </a:t>
            </a:r>
            <a:endParaRPr lang="de-AT" sz="2800" b="1" dirty="0">
              <a:solidFill>
                <a:srgbClr val="000099"/>
              </a:solidFill>
              <a:latin typeface="+mn-lt"/>
            </a:endParaRPr>
          </a:p>
        </p:txBody>
      </p:sp>
      <p:sp>
        <p:nvSpPr>
          <p:cNvPr id="6" name="Gleichschenkliges Dreieck 5"/>
          <p:cNvSpPr/>
          <p:nvPr/>
        </p:nvSpPr>
        <p:spPr>
          <a:xfrm>
            <a:off x="971600" y="1554906"/>
            <a:ext cx="7272808" cy="6499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1079612" y="2204863"/>
            <a:ext cx="7056784" cy="259228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4906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67" t="32324" r="20072" b="633"/>
          <a:stretch/>
        </p:blipFill>
        <p:spPr>
          <a:xfrm>
            <a:off x="3524250" y="1772815"/>
            <a:ext cx="5324475" cy="3352457"/>
          </a:xfrm>
          <a:prstGeom prst="rect">
            <a:avLst/>
          </a:prstGeom>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812" t="27792" r="57664" b="25388"/>
          <a:stretch/>
        </p:blipFill>
        <p:spPr>
          <a:xfrm>
            <a:off x="539552" y="1772816"/>
            <a:ext cx="2870716" cy="3352457"/>
          </a:xfrm>
          <a:prstGeom prst="rect">
            <a:avLst/>
          </a:prstGeom>
        </p:spPr>
      </p:pic>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2013    8</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 </a:t>
            </a:r>
            <a:r>
              <a:rPr lang="en-US" dirty="0">
                <a:solidFill>
                  <a:srgbClr val="006600"/>
                </a:solidFill>
              </a:rPr>
              <a:t>Smooth and </a:t>
            </a:r>
            <a:r>
              <a:rPr lang="en-US" dirty="0" smtClean="0">
                <a:solidFill>
                  <a:srgbClr val="006600"/>
                </a:solidFill>
              </a:rPr>
              <a:t>Rough textiles</a:t>
            </a:r>
            <a:endParaRPr lang="en-US" dirty="0">
              <a:solidFill>
                <a:srgbClr val="006600"/>
              </a:solidFill>
            </a:endParaRPr>
          </a:p>
        </p:txBody>
      </p:sp>
      <p:cxnSp>
        <p:nvCxnSpPr>
          <p:cNvPr id="18" name="Gerade Verbindung mit Pfeil 17"/>
          <p:cNvCxnSpPr/>
          <p:nvPr/>
        </p:nvCxnSpPr>
        <p:spPr>
          <a:xfrm>
            <a:off x="3095413" y="5373216"/>
            <a:ext cx="2232249" cy="0"/>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736887" y="5390331"/>
            <a:ext cx="949299" cy="461665"/>
          </a:xfrm>
          <a:prstGeom prst="rect">
            <a:avLst/>
          </a:prstGeom>
          <a:noFill/>
        </p:spPr>
        <p:txBody>
          <a:bodyPr wrap="none" rtlCol="0">
            <a:spAutoFit/>
          </a:bodyPr>
          <a:lstStyle/>
          <a:p>
            <a:r>
              <a:rPr lang="de-AT" dirty="0" smtClean="0">
                <a:solidFill>
                  <a:srgbClr val="FF0000"/>
                </a:solidFill>
              </a:rPr>
              <a:t>1 cm</a:t>
            </a:r>
            <a:endParaRPr lang="de-AT" dirty="0">
              <a:solidFill>
                <a:srgbClr val="FF0000"/>
              </a:solidFill>
            </a:endParaRPr>
          </a:p>
        </p:txBody>
      </p:sp>
      <p:sp>
        <p:nvSpPr>
          <p:cNvPr id="16" name="Ellipse 15"/>
          <p:cNvSpPr/>
          <p:nvPr/>
        </p:nvSpPr>
        <p:spPr>
          <a:xfrm>
            <a:off x="3923928" y="3645024"/>
            <a:ext cx="1296144" cy="12241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334003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de-AT" sz="1200" dirty="0"/>
              <a:t>18</a:t>
            </a:r>
            <a:r>
              <a:rPr lang="de-AT" sz="1200" baseline="30000" dirty="0"/>
              <a:t>th</a:t>
            </a:r>
            <a:r>
              <a:rPr lang="de-AT" sz="1200" dirty="0"/>
              <a:t> </a:t>
            </a:r>
            <a:r>
              <a:rPr lang="de-AT" sz="1200" dirty="0" err="1"/>
              <a:t>annual</a:t>
            </a:r>
            <a:r>
              <a:rPr lang="de-AT" sz="1200" dirty="0"/>
              <a:t> </a:t>
            </a:r>
            <a:r>
              <a:rPr lang="de-AT" sz="1200" dirty="0" err="1"/>
              <a:t>Congress</a:t>
            </a:r>
            <a:r>
              <a:rPr lang="de-AT" sz="1200" dirty="0"/>
              <a:t> </a:t>
            </a:r>
            <a:r>
              <a:rPr lang="de-AT" sz="1200" dirty="0" err="1"/>
              <a:t>of</a:t>
            </a:r>
            <a:r>
              <a:rPr lang="de-AT" sz="1200" dirty="0"/>
              <a:t> </a:t>
            </a:r>
            <a:r>
              <a:rPr lang="de-AT" sz="1200" dirty="0" err="1"/>
              <a:t>the</a:t>
            </a:r>
            <a:r>
              <a:rPr lang="de-AT" sz="1200" dirty="0"/>
              <a:t> EUROPEAN COLLEGE OF SPORT SCIENCE, 26</a:t>
            </a:r>
            <a:r>
              <a:rPr lang="de-AT" sz="1200" baseline="30000" dirty="0"/>
              <a:t>th</a:t>
            </a:r>
            <a:r>
              <a:rPr lang="de-AT" sz="1200" dirty="0"/>
              <a:t> – 29</a:t>
            </a:r>
            <a:r>
              <a:rPr lang="de-AT" sz="1200" baseline="30000" dirty="0"/>
              <a:t>th</a:t>
            </a:r>
            <a:r>
              <a:rPr lang="de-AT" sz="1200" dirty="0"/>
              <a:t> June </a:t>
            </a:r>
            <a:r>
              <a:rPr lang="de-AT" sz="1200" dirty="0" smtClean="0"/>
              <a:t>2013    9</a:t>
            </a:r>
            <a:endParaRPr lang="de-AT" sz="1200" dirty="0"/>
          </a:p>
        </p:txBody>
      </p:sp>
      <p:sp>
        <p:nvSpPr>
          <p:cNvPr id="8196" name="Rectangle 2"/>
          <p:cNvSpPr>
            <a:spLocks noGrp="1" noChangeArrowheads="1"/>
          </p:cNvSpPr>
          <p:nvPr>
            <p:ph type="title"/>
          </p:nvPr>
        </p:nvSpPr>
        <p:spPr/>
        <p:txBody>
          <a:bodyPr/>
          <a:lstStyle/>
          <a:p>
            <a:pPr eaLnBrk="1" hangingPunct="1"/>
            <a:r>
              <a:rPr lang="en-US" dirty="0" smtClean="0"/>
              <a:t>Method</a:t>
            </a:r>
          </a:p>
        </p:txBody>
      </p:sp>
      <p:sp>
        <p:nvSpPr>
          <p:cNvPr id="14" name="Rechteck 13"/>
          <p:cNvSpPr/>
          <p:nvPr/>
        </p:nvSpPr>
        <p:spPr>
          <a:xfrm>
            <a:off x="490625" y="1529383"/>
            <a:ext cx="8617700" cy="4647426"/>
          </a:xfrm>
          <a:prstGeom prst="rect">
            <a:avLst/>
          </a:prstGeom>
        </p:spPr>
        <p:txBody>
          <a:bodyPr wrap="square">
            <a:spAutoFit/>
          </a:bodyPr>
          <a:lstStyle/>
          <a:p>
            <a:r>
              <a:rPr lang="en-US" b="1" dirty="0">
                <a:solidFill>
                  <a:srgbClr val="006600"/>
                </a:solidFill>
                <a:latin typeface="+mj-lt"/>
                <a:ea typeface="+mj-ea"/>
                <a:cs typeface="+mj-cs"/>
              </a:rPr>
              <a:t>Linear measurement system </a:t>
            </a:r>
          </a:p>
          <a:p>
            <a:r>
              <a:rPr lang="en-US" dirty="0" smtClean="0">
                <a:solidFill>
                  <a:srgbClr val="000099"/>
                </a:solidFill>
                <a:latin typeface="+mj-lt"/>
              </a:rPr>
              <a:t>	Both textiles 10 </a:t>
            </a:r>
            <a:r>
              <a:rPr lang="en-US" dirty="0">
                <a:solidFill>
                  <a:srgbClr val="000099"/>
                </a:solidFill>
                <a:latin typeface="+mj-lt"/>
              </a:rPr>
              <a:t>times </a:t>
            </a:r>
            <a:endParaRPr lang="en-US" dirty="0" smtClean="0">
              <a:solidFill>
                <a:srgbClr val="000099"/>
              </a:solidFill>
              <a:latin typeface="+mj-lt"/>
            </a:endParaRPr>
          </a:p>
          <a:p>
            <a:r>
              <a:rPr lang="en-US" dirty="0">
                <a:solidFill>
                  <a:srgbClr val="000099"/>
                </a:solidFill>
                <a:latin typeface="+mj-lt"/>
              </a:rPr>
              <a:t>	</a:t>
            </a:r>
            <a:r>
              <a:rPr lang="en-US" dirty="0" smtClean="0">
                <a:solidFill>
                  <a:srgbClr val="000099"/>
                </a:solidFill>
                <a:latin typeface="+mj-lt"/>
              </a:rPr>
              <a:t>	at </a:t>
            </a:r>
            <a:r>
              <a:rPr lang="en-US" dirty="0">
                <a:solidFill>
                  <a:srgbClr val="000099"/>
                </a:solidFill>
                <a:latin typeface="+mj-lt"/>
              </a:rPr>
              <a:t>each speed </a:t>
            </a:r>
            <a:endParaRPr lang="en-US" dirty="0" smtClean="0">
              <a:solidFill>
                <a:srgbClr val="000099"/>
              </a:solidFill>
              <a:latin typeface="+mj-lt"/>
            </a:endParaRPr>
          </a:p>
          <a:p>
            <a:r>
              <a:rPr lang="en-US" dirty="0">
                <a:solidFill>
                  <a:srgbClr val="000099"/>
                </a:solidFill>
                <a:latin typeface="+mj-lt"/>
              </a:rPr>
              <a:t>	</a:t>
            </a:r>
            <a:r>
              <a:rPr lang="en-US" dirty="0" smtClean="0">
                <a:solidFill>
                  <a:srgbClr val="000099"/>
                </a:solidFill>
                <a:latin typeface="+mj-lt"/>
              </a:rPr>
              <a:t>		5 </a:t>
            </a:r>
            <a:r>
              <a:rPr lang="en-US" dirty="0">
                <a:solidFill>
                  <a:srgbClr val="000099"/>
                </a:solidFill>
                <a:latin typeface="+mj-lt"/>
              </a:rPr>
              <a:t>– 20 m/s; step size </a:t>
            </a:r>
            <a:r>
              <a:rPr lang="en-US" dirty="0" smtClean="0">
                <a:solidFill>
                  <a:srgbClr val="000099"/>
                </a:solidFill>
                <a:latin typeface="+mj-lt"/>
              </a:rPr>
              <a:t>1 m/s</a:t>
            </a:r>
            <a:endParaRPr lang="en-US" dirty="0">
              <a:solidFill>
                <a:srgbClr val="000099"/>
              </a:solidFill>
              <a:latin typeface="+mj-lt"/>
            </a:endParaRPr>
          </a:p>
          <a:p>
            <a:r>
              <a:rPr lang="en-US" dirty="0" smtClean="0">
                <a:solidFill>
                  <a:srgbClr val="000099"/>
                </a:solidFill>
                <a:latin typeface="+mj-lt"/>
              </a:rPr>
              <a:t>		at -16°C and 16°C</a:t>
            </a:r>
          </a:p>
          <a:p>
            <a:endParaRPr lang="en-US" dirty="0">
              <a:solidFill>
                <a:srgbClr val="000099"/>
              </a:solidFill>
              <a:latin typeface="+mj-lt"/>
            </a:endParaRPr>
          </a:p>
          <a:p>
            <a:r>
              <a:rPr lang="en-US" b="1" dirty="0" err="1">
                <a:solidFill>
                  <a:srgbClr val="006600"/>
                </a:solidFill>
                <a:latin typeface="+mj-lt"/>
                <a:ea typeface="+mj-ea"/>
                <a:cs typeface="+mj-cs"/>
              </a:rPr>
              <a:t>Aeroacustic</a:t>
            </a:r>
            <a:r>
              <a:rPr lang="en-US" b="1" dirty="0">
                <a:solidFill>
                  <a:srgbClr val="006600"/>
                </a:solidFill>
                <a:latin typeface="+mj-lt"/>
                <a:ea typeface="+mj-ea"/>
                <a:cs typeface="+mj-cs"/>
              </a:rPr>
              <a:t> wind tunnel </a:t>
            </a:r>
            <a:r>
              <a:rPr lang="en-US" sz="1600" dirty="0">
                <a:solidFill>
                  <a:srgbClr val="000099"/>
                </a:solidFill>
                <a:latin typeface="+mj-lt"/>
              </a:rPr>
              <a:t>(Audi, Ingolstadt, </a:t>
            </a:r>
            <a:r>
              <a:rPr lang="en-US" sz="1600" dirty="0" smtClean="0">
                <a:solidFill>
                  <a:srgbClr val="000099"/>
                </a:solidFill>
                <a:latin typeface="+mj-lt"/>
              </a:rPr>
              <a:t>Germany)</a:t>
            </a:r>
            <a:endParaRPr lang="de-AT" sz="1600" dirty="0">
              <a:solidFill>
                <a:srgbClr val="000099"/>
              </a:solidFill>
              <a:latin typeface="+mj-lt"/>
            </a:endParaRPr>
          </a:p>
          <a:p>
            <a:r>
              <a:rPr lang="en-US" dirty="0" smtClean="0">
                <a:solidFill>
                  <a:srgbClr val="000099"/>
                </a:solidFill>
                <a:latin typeface="+mj-lt"/>
              </a:rPr>
              <a:t>	Both textiles </a:t>
            </a:r>
            <a:r>
              <a:rPr lang="en-US" dirty="0" smtClean="0">
                <a:solidFill>
                  <a:srgbClr val="FF0000"/>
                </a:solidFill>
                <a:latin typeface="+mj-lt"/>
              </a:rPr>
              <a:t>2</a:t>
            </a:r>
            <a:r>
              <a:rPr lang="en-US" dirty="0" smtClean="0">
                <a:solidFill>
                  <a:srgbClr val="000099"/>
                </a:solidFill>
                <a:latin typeface="+mj-lt"/>
              </a:rPr>
              <a:t> </a:t>
            </a:r>
            <a:r>
              <a:rPr lang="en-US" dirty="0">
                <a:solidFill>
                  <a:srgbClr val="000099"/>
                </a:solidFill>
                <a:latin typeface="+mj-lt"/>
              </a:rPr>
              <a:t>times </a:t>
            </a:r>
            <a:r>
              <a:rPr lang="en-US" dirty="0" smtClean="0">
                <a:solidFill>
                  <a:srgbClr val="000099"/>
                </a:solidFill>
                <a:latin typeface="+mj-lt"/>
              </a:rPr>
              <a:t>	</a:t>
            </a:r>
          </a:p>
          <a:p>
            <a:r>
              <a:rPr lang="en-US" dirty="0">
                <a:solidFill>
                  <a:srgbClr val="000099"/>
                </a:solidFill>
                <a:latin typeface="+mj-lt"/>
              </a:rPr>
              <a:t>	</a:t>
            </a:r>
            <a:r>
              <a:rPr lang="en-US" dirty="0" smtClean="0">
                <a:solidFill>
                  <a:srgbClr val="000099"/>
                </a:solidFill>
                <a:latin typeface="+mj-lt"/>
              </a:rPr>
              <a:t>	at each speed </a:t>
            </a:r>
          </a:p>
          <a:p>
            <a:r>
              <a:rPr lang="en-US" dirty="0">
                <a:solidFill>
                  <a:srgbClr val="000099"/>
                </a:solidFill>
                <a:latin typeface="+mj-lt"/>
              </a:rPr>
              <a:t>	</a:t>
            </a:r>
            <a:r>
              <a:rPr lang="en-US" dirty="0" smtClean="0">
                <a:solidFill>
                  <a:srgbClr val="000099"/>
                </a:solidFill>
                <a:latin typeface="+mj-lt"/>
              </a:rPr>
              <a:t>		8.3 </a:t>
            </a:r>
            <a:r>
              <a:rPr lang="en-US" dirty="0">
                <a:solidFill>
                  <a:srgbClr val="000099"/>
                </a:solidFill>
                <a:latin typeface="+mj-lt"/>
              </a:rPr>
              <a:t>– </a:t>
            </a:r>
            <a:r>
              <a:rPr lang="en-US" dirty="0" smtClean="0">
                <a:solidFill>
                  <a:srgbClr val="000099"/>
                </a:solidFill>
                <a:latin typeface="+mj-lt"/>
              </a:rPr>
              <a:t>38.8 </a:t>
            </a:r>
            <a:r>
              <a:rPr lang="en-US" dirty="0">
                <a:solidFill>
                  <a:srgbClr val="000099"/>
                </a:solidFill>
                <a:latin typeface="+mj-lt"/>
              </a:rPr>
              <a:t>m/s; step size </a:t>
            </a:r>
            <a:r>
              <a:rPr lang="en-US" dirty="0" smtClean="0">
                <a:solidFill>
                  <a:srgbClr val="000099"/>
                </a:solidFill>
                <a:latin typeface="+mj-lt"/>
              </a:rPr>
              <a:t>2.7 m/s</a:t>
            </a:r>
            <a:endParaRPr lang="en-US" dirty="0">
              <a:solidFill>
                <a:srgbClr val="000099"/>
              </a:solidFill>
              <a:latin typeface="+mj-lt"/>
            </a:endParaRPr>
          </a:p>
          <a:p>
            <a:r>
              <a:rPr lang="en-US" dirty="0">
                <a:solidFill>
                  <a:srgbClr val="000099"/>
                </a:solidFill>
                <a:latin typeface="+mj-lt"/>
              </a:rPr>
              <a:t>	</a:t>
            </a:r>
            <a:r>
              <a:rPr lang="en-US" dirty="0" smtClean="0">
                <a:solidFill>
                  <a:srgbClr val="000099"/>
                </a:solidFill>
                <a:latin typeface="+mj-lt"/>
              </a:rPr>
              <a:t>	at 24°C</a:t>
            </a:r>
            <a:endParaRPr lang="en-US" dirty="0" smtClean="0">
              <a:solidFill>
                <a:srgbClr val="FF0000"/>
              </a:solidFill>
              <a:latin typeface="+mj-lt"/>
            </a:endParaRPr>
          </a:p>
          <a:p>
            <a:endParaRPr lang="en-US" dirty="0">
              <a:solidFill>
                <a:srgbClr val="000099"/>
              </a:solidFill>
              <a:latin typeface="+mn-lt"/>
            </a:endParaRPr>
          </a:p>
        </p:txBody>
      </p:sp>
    </p:spTree>
    <p:extLst>
      <p:ext uri="{BB962C8B-B14F-4D97-AF65-F5344CB8AC3E}">
        <p14:creationId xmlns:p14="http://schemas.microsoft.com/office/powerpoint/2010/main" val="3884815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0</TotalTime>
  <Words>1013</Words>
  <Application>Microsoft Office PowerPoint</Application>
  <PresentationFormat>Bildschirmpräsentation (4:3)</PresentationFormat>
  <Paragraphs>206</Paragraphs>
  <Slides>24</Slides>
  <Notes>24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26" baseType="lpstr">
      <vt:lpstr>Profil</vt:lpstr>
      <vt:lpstr>Dokument</vt:lpstr>
      <vt:lpstr>PowerPoint-Präsentation</vt:lpstr>
      <vt:lpstr>Introduction</vt:lpstr>
      <vt:lpstr>Goal</vt:lpstr>
      <vt:lpstr>Method: Novel linear measurement device</vt:lpstr>
      <vt:lpstr>Method: Data acquisition devices</vt:lpstr>
      <vt:lpstr>Method: Data acquisition devices</vt:lpstr>
      <vt:lpstr>Method: Cooling chamber </vt:lpstr>
      <vt:lpstr>Method: Smooth and Rough textiles</vt:lpstr>
      <vt:lpstr>Method</vt:lpstr>
      <vt:lpstr>Method: Calculation</vt:lpstr>
      <vt:lpstr>Results: Velocity</vt:lpstr>
      <vt:lpstr>Results: Forces at 5 m/s</vt:lpstr>
      <vt:lpstr>Results: Range of 10 trials</vt:lpstr>
      <vt:lpstr>Results: wind tunnel – novel m. d.</vt:lpstr>
      <vt:lpstr>Results: temperature</vt:lpstr>
      <vt:lpstr>Results: summary</vt:lpstr>
      <vt:lpstr>Conclusion</vt:lpstr>
      <vt:lpstr>Method: Calculation</vt:lpstr>
      <vt:lpstr>Results</vt:lpstr>
      <vt:lpstr>Results</vt:lpstr>
      <vt:lpstr>Results</vt:lpstr>
      <vt:lpstr>Results</vt:lpstr>
      <vt:lpstr>Results</vt:lpstr>
      <vt:lpstr>Method: Sensors</vt:lpstr>
    </vt:vector>
  </TitlesOfParts>
  <Company>Uni Innsbruck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hypoplastische Schneemodell</dc:title>
  <dc:creator>dieter heinrich</dc:creator>
  <cp:lastModifiedBy>Schindelwig, Kurt</cp:lastModifiedBy>
  <cp:revision>230</cp:revision>
  <cp:lastPrinted>2013-06-24T12:39:36Z</cp:lastPrinted>
  <dcterms:created xsi:type="dcterms:W3CDTF">2004-12-15T20:54:15Z</dcterms:created>
  <dcterms:modified xsi:type="dcterms:W3CDTF">2014-06-04T11:22:39Z</dcterms:modified>
</cp:coreProperties>
</file>