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68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20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04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29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36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40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46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21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0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32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4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3DBDF-E3D8-46F4-B080-3B56B74DED71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CEDE5-35FE-45E2-A39E-29E0BDFFD1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84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64A8C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725" y="0"/>
            <a:ext cx="8970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B02DA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725" y="0"/>
            <a:ext cx="8970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6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Schindelwig, Kurt</dc:creator>
  <cp:lastModifiedBy>Schindelwig, Kurt</cp:lastModifiedBy>
  <cp:revision>4</cp:revision>
  <dcterms:created xsi:type="dcterms:W3CDTF">2019-03-25T14:18:16Z</dcterms:created>
  <dcterms:modified xsi:type="dcterms:W3CDTF">2019-03-25T15:03:30Z</dcterms:modified>
</cp:coreProperties>
</file>