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52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9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98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83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36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0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90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11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57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55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8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BB5DE-7986-4E66-BCE2-E66881EB8AB4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BF67-F611-47F8-AF3D-9A568F59B0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38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7707"/>
            <a:ext cx="10515600" cy="59240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Automatisches Tracking mit </a:t>
            </a:r>
            <a:r>
              <a:rPr lang="de-DE" dirty="0" err="1" smtClean="0"/>
              <a:t>Kinovea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690563"/>
            <a:ext cx="10515600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Mit </a:t>
            </a:r>
            <a:r>
              <a:rPr lang="de-DE" sz="1800" dirty="0" err="1"/>
              <a:t>Kinovea</a:t>
            </a:r>
            <a:r>
              <a:rPr lang="de-DE" sz="1800" dirty="0"/>
              <a:t> die Videodatei </a:t>
            </a:r>
            <a:r>
              <a:rPr lang="de-DE" sz="1800" dirty="0" smtClean="0"/>
              <a:t>*.</a:t>
            </a:r>
            <a:r>
              <a:rPr lang="de-DE" sz="1800" dirty="0" err="1" smtClean="0"/>
              <a:t>mkv</a:t>
            </a:r>
            <a:r>
              <a:rPr lang="de-DE" sz="1800" dirty="0" smtClean="0"/>
              <a:t> öffnen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Zeitbereich wählen (eine Beug- und Streckbewegung</a:t>
            </a:r>
            <a:r>
              <a:rPr lang="de-DE" sz="1800" dirty="0" smtClean="0"/>
              <a:t>) und als Videodatei  *.</a:t>
            </a:r>
            <a:r>
              <a:rPr lang="de-DE" sz="1800" dirty="0" err="1" smtClean="0"/>
              <a:t>avi</a:t>
            </a:r>
            <a:r>
              <a:rPr lang="de-DE" sz="1800" dirty="0" smtClean="0"/>
              <a:t> abspeichern</a:t>
            </a:r>
            <a:endParaRPr lang="de-DE" sz="1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Kleines </a:t>
            </a:r>
            <a:r>
              <a:rPr lang="de-DE" sz="1800" dirty="0"/>
              <a:t>blaues Kreuz in der horizontalen Leiste wählen und </a:t>
            </a:r>
            <a:r>
              <a:rPr lang="de-DE" sz="1800" dirty="0" smtClean="0"/>
              <a:t>Hand </a:t>
            </a:r>
            <a:r>
              <a:rPr lang="de-DE" sz="1800" dirty="0" smtClean="0"/>
              <a:t>mit linker Maustaste anklicken </a:t>
            </a:r>
            <a:endParaRPr lang="de-DE" sz="1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Rechte Maustaste </a:t>
            </a:r>
            <a:r>
              <a:rPr lang="de-DE" sz="1800" dirty="0" smtClean="0"/>
              <a:t>drücken </a:t>
            </a:r>
            <a:r>
              <a:rPr lang="de-DE" sz="1800" dirty="0"/>
              <a:t>und </a:t>
            </a:r>
            <a:r>
              <a:rPr lang="de-DE" sz="1800" b="1" dirty="0"/>
              <a:t>Display </a:t>
            </a:r>
            <a:r>
              <a:rPr lang="de-DE" sz="1800" b="1" dirty="0" err="1"/>
              <a:t>Koordinates</a:t>
            </a:r>
            <a:r>
              <a:rPr lang="de-DE" sz="1800" dirty="0"/>
              <a:t> wählen </a:t>
            </a:r>
            <a:endParaRPr lang="de-DE" sz="18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Pixelkoordinaten erstes Bild notieren </a:t>
            </a:r>
            <a:r>
              <a:rPr lang="de-DE" sz="1800" dirty="0"/>
              <a:t>(Handgelenk 254;- 305, Ellbogen 220;-190, Schulter 230;-93)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Rechte Maustaste bei jedem Marker drücken und </a:t>
            </a:r>
            <a:r>
              <a:rPr lang="de-DE" sz="1800" b="1" dirty="0"/>
              <a:t>Verfolge Trajektorie</a:t>
            </a:r>
            <a:r>
              <a:rPr lang="de-DE" sz="1800" dirty="0"/>
              <a:t> </a:t>
            </a:r>
            <a:r>
              <a:rPr lang="de-DE" sz="1800" dirty="0" smtClean="0"/>
              <a:t>wählen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Vorgang für Ellbogen und Schulter wiederholen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Bild </a:t>
            </a:r>
            <a:r>
              <a:rPr lang="de-DE" sz="1800" dirty="0"/>
              <a:t>für Bild weitergehen und die Position des Markers kontrollieren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In Menüleiste Datei/Export als Tabelle/ Trajektorie in einfachen Text wählen und Koordinatendatei abspeichern</a:t>
            </a:r>
          </a:p>
        </p:txBody>
      </p:sp>
    </p:spTree>
    <p:extLst>
      <p:ext uri="{BB962C8B-B14F-4D97-AF65-F5344CB8AC3E}">
        <p14:creationId xmlns:p14="http://schemas.microsoft.com/office/powerpoint/2010/main" val="155485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6460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0"/>
            <a:ext cx="849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88"/>
          </a:xfrm>
        </p:spPr>
        <p:txBody>
          <a:bodyPr/>
          <a:lstStyle/>
          <a:p>
            <a:r>
              <a:rPr lang="de-DE" dirty="0" smtClean="0"/>
              <a:t>In Textdatei </a:t>
            </a:r>
            <a:r>
              <a:rPr lang="de-DE" dirty="0"/>
              <a:t>A</a:t>
            </a:r>
            <a:r>
              <a:rPr lang="de-DE" dirty="0" smtClean="0"/>
              <a:t>nfangskoordinaten einfügen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18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2054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0"/>
            <a:ext cx="849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Breitbild</PresentationFormat>
  <Paragraphs>11</Paragraphs>
  <Slides>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Automatisches Tracking mit Kinovea</vt:lpstr>
      <vt:lpstr>PowerPoint-Präsentation</vt:lpstr>
      <vt:lpstr>In Textdatei Anfangskoordinaten einfügen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Automatisches Tracking mit Kinovea</dc:title>
  <dc:creator>Schindelwig, Kurt</dc:creator>
  <cp:lastModifiedBy>Schindelwig, Kurt</cp:lastModifiedBy>
  <cp:revision>3</cp:revision>
  <dcterms:created xsi:type="dcterms:W3CDTF">2019-04-02T07:25:46Z</dcterms:created>
  <dcterms:modified xsi:type="dcterms:W3CDTF">2019-04-02T08:31:54Z</dcterms:modified>
</cp:coreProperties>
</file>