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ink/ink1.xml" ContentType="application/inkml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ink/ink2.xml" ContentType="application/inkml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39"/>
  </p:notesMasterIdLst>
  <p:handoutMasterIdLst>
    <p:handoutMasterId r:id="rId140"/>
  </p:handoutMasterIdLst>
  <p:sldIdLst>
    <p:sldId id="259" r:id="rId2"/>
    <p:sldId id="535" r:id="rId3"/>
    <p:sldId id="263" r:id="rId4"/>
    <p:sldId id="427" r:id="rId5"/>
    <p:sldId id="534" r:id="rId6"/>
    <p:sldId id="364" r:id="rId7"/>
    <p:sldId id="365" r:id="rId8"/>
    <p:sldId id="369" r:id="rId9"/>
    <p:sldId id="367" r:id="rId10"/>
    <p:sldId id="371" r:id="rId11"/>
    <p:sldId id="423" r:id="rId12"/>
    <p:sldId id="282" r:id="rId13"/>
    <p:sldId id="268" r:id="rId14"/>
    <p:sldId id="269" r:id="rId15"/>
    <p:sldId id="278" r:id="rId16"/>
    <p:sldId id="459" r:id="rId17"/>
    <p:sldId id="460" r:id="rId18"/>
    <p:sldId id="461" r:id="rId19"/>
    <p:sldId id="462" r:id="rId20"/>
    <p:sldId id="433" r:id="rId21"/>
    <p:sldId id="270" r:id="rId22"/>
    <p:sldId id="540" r:id="rId23"/>
    <p:sldId id="283" r:id="rId24"/>
    <p:sldId id="537" r:id="rId25"/>
    <p:sldId id="538" r:id="rId26"/>
    <p:sldId id="539" r:id="rId27"/>
    <p:sldId id="264" r:id="rId28"/>
    <p:sldId id="288" r:id="rId29"/>
    <p:sldId id="290" r:id="rId30"/>
    <p:sldId id="353" r:id="rId31"/>
    <p:sldId id="395" r:id="rId32"/>
    <p:sldId id="469" r:id="rId33"/>
    <p:sldId id="320" r:id="rId34"/>
    <p:sldId id="316" r:id="rId35"/>
    <p:sldId id="463" r:id="rId36"/>
    <p:sldId id="322" r:id="rId37"/>
    <p:sldId id="315" r:id="rId38"/>
    <p:sldId id="436" r:id="rId39"/>
    <p:sldId id="373" r:id="rId40"/>
    <p:sldId id="434" r:id="rId41"/>
    <p:sldId id="374" r:id="rId42"/>
    <p:sldId id="295" r:id="rId43"/>
    <p:sldId id="470" r:id="rId44"/>
    <p:sldId id="273" r:id="rId45"/>
    <p:sldId id="405" r:id="rId46"/>
    <p:sldId id="338" r:id="rId47"/>
    <p:sldId id="350" r:id="rId48"/>
    <p:sldId id="400" r:id="rId49"/>
    <p:sldId id="332" r:id="rId50"/>
    <p:sldId id="438" r:id="rId51"/>
    <p:sldId id="343" r:id="rId52"/>
    <p:sldId id="467" r:id="rId53"/>
    <p:sldId id="439" r:id="rId54"/>
    <p:sldId id="447" r:id="rId55"/>
    <p:sldId id="457" r:id="rId56"/>
    <p:sldId id="378" r:id="rId57"/>
    <p:sldId id="380" r:id="rId58"/>
    <p:sldId id="335" r:id="rId59"/>
    <p:sldId id="340" r:id="rId60"/>
    <p:sldId id="336" r:id="rId61"/>
    <p:sldId id="339" r:id="rId62"/>
    <p:sldId id="394" r:id="rId63"/>
    <p:sldId id="456" r:id="rId64"/>
    <p:sldId id="425" r:id="rId65"/>
    <p:sldId id="446" r:id="rId66"/>
    <p:sldId id="429" r:id="rId67"/>
    <p:sldId id="468" r:id="rId68"/>
    <p:sldId id="406" r:id="rId69"/>
    <p:sldId id="428" r:id="rId70"/>
    <p:sldId id="437" r:id="rId71"/>
    <p:sldId id="390" r:id="rId72"/>
    <p:sldId id="442" r:id="rId73"/>
    <p:sldId id="389" r:id="rId74"/>
    <p:sldId id="444" r:id="rId75"/>
    <p:sldId id="415" r:id="rId76"/>
    <p:sldId id="443" r:id="rId77"/>
    <p:sldId id="417" r:id="rId78"/>
    <p:sldId id="393" r:id="rId79"/>
    <p:sldId id="431" r:id="rId80"/>
    <p:sldId id="432" r:id="rId81"/>
    <p:sldId id="421" r:id="rId82"/>
    <p:sldId id="441" r:id="rId83"/>
    <p:sldId id="440" r:id="rId84"/>
    <p:sldId id="465" r:id="rId85"/>
    <p:sldId id="466" r:id="rId86"/>
    <p:sldId id="424" r:id="rId87"/>
    <p:sldId id="458" r:id="rId88"/>
    <p:sldId id="383" r:id="rId89"/>
    <p:sldId id="480" r:id="rId90"/>
    <p:sldId id="526" r:id="rId91"/>
    <p:sldId id="481" r:id="rId92"/>
    <p:sldId id="482" r:id="rId93"/>
    <p:sldId id="483" r:id="rId94"/>
    <p:sldId id="484" r:id="rId95"/>
    <p:sldId id="485" r:id="rId96"/>
    <p:sldId id="486" r:id="rId97"/>
    <p:sldId id="487" r:id="rId98"/>
    <p:sldId id="488" r:id="rId99"/>
    <p:sldId id="489" r:id="rId100"/>
    <p:sldId id="490" r:id="rId101"/>
    <p:sldId id="491" r:id="rId102"/>
    <p:sldId id="492" r:id="rId103"/>
    <p:sldId id="494" r:id="rId104"/>
    <p:sldId id="495" r:id="rId105"/>
    <p:sldId id="496" r:id="rId106"/>
    <p:sldId id="499" r:id="rId107"/>
    <p:sldId id="500" r:id="rId108"/>
    <p:sldId id="501" r:id="rId109"/>
    <p:sldId id="502" r:id="rId110"/>
    <p:sldId id="503" r:id="rId111"/>
    <p:sldId id="504" r:id="rId112"/>
    <p:sldId id="506" r:id="rId113"/>
    <p:sldId id="507" r:id="rId114"/>
    <p:sldId id="508" r:id="rId115"/>
    <p:sldId id="513" r:id="rId116"/>
    <p:sldId id="516" r:id="rId117"/>
    <p:sldId id="517" r:id="rId118"/>
    <p:sldId id="521" r:id="rId119"/>
    <p:sldId id="523" r:id="rId120"/>
    <p:sldId id="519" r:id="rId121"/>
    <p:sldId id="524" r:id="rId122"/>
    <p:sldId id="525" r:id="rId123"/>
    <p:sldId id="522" r:id="rId124"/>
    <p:sldId id="527" r:id="rId125"/>
    <p:sldId id="529" r:id="rId126"/>
    <p:sldId id="528" r:id="rId127"/>
    <p:sldId id="530" r:id="rId128"/>
    <p:sldId id="471" r:id="rId129"/>
    <p:sldId id="472" r:id="rId130"/>
    <p:sldId id="473" r:id="rId131"/>
    <p:sldId id="474" r:id="rId132"/>
    <p:sldId id="475" r:id="rId133"/>
    <p:sldId id="476" r:id="rId134"/>
    <p:sldId id="477" r:id="rId135"/>
    <p:sldId id="478" r:id="rId136"/>
    <p:sldId id="479" r:id="rId137"/>
    <p:sldId id="541" r:id="rId138"/>
  </p:sldIdLst>
  <p:sldSz cx="9144000" cy="6858000" type="screen4x3"/>
  <p:notesSz cx="9866313" cy="67357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3300"/>
    <a:srgbClr val="C0C0C0"/>
    <a:srgbClr val="009900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6900" autoAdjust="0"/>
  </p:normalViewPr>
  <p:slideViewPr>
    <p:cSldViewPr snapToGrid="0" snapToObjects="1">
      <p:cViewPr varScale="1">
        <p:scale>
          <a:sx n="109" d="100"/>
          <a:sy n="109" d="100"/>
        </p:scale>
        <p:origin x="180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2.xml"/><Relationship Id="rId13" Type="http://schemas.openxmlformats.org/officeDocument/2006/relationships/slide" Target="slides/slide51.xml"/><Relationship Id="rId18" Type="http://schemas.openxmlformats.org/officeDocument/2006/relationships/slide" Target="slides/slide58.xml"/><Relationship Id="rId3" Type="http://schemas.openxmlformats.org/officeDocument/2006/relationships/slide" Target="slides/slide6.xml"/><Relationship Id="rId21" Type="http://schemas.openxmlformats.org/officeDocument/2006/relationships/slide" Target="slides/slide61.xml"/><Relationship Id="rId7" Type="http://schemas.openxmlformats.org/officeDocument/2006/relationships/slide" Target="slides/slide20.xml"/><Relationship Id="rId12" Type="http://schemas.openxmlformats.org/officeDocument/2006/relationships/slide" Target="slides/slide49.xml"/><Relationship Id="rId17" Type="http://schemas.openxmlformats.org/officeDocument/2006/relationships/slide" Target="slides/slide55.xml"/><Relationship Id="rId2" Type="http://schemas.openxmlformats.org/officeDocument/2006/relationships/slide" Target="slides/slide3.xml"/><Relationship Id="rId16" Type="http://schemas.openxmlformats.org/officeDocument/2006/relationships/slide" Target="slides/slide54.xml"/><Relationship Id="rId20" Type="http://schemas.openxmlformats.org/officeDocument/2006/relationships/slide" Target="slides/slide60.xml"/><Relationship Id="rId1" Type="http://schemas.openxmlformats.org/officeDocument/2006/relationships/slide" Target="slides/slide1.xml"/><Relationship Id="rId6" Type="http://schemas.openxmlformats.org/officeDocument/2006/relationships/slide" Target="slides/slide15.xml"/><Relationship Id="rId11" Type="http://schemas.openxmlformats.org/officeDocument/2006/relationships/slide" Target="slides/slide47.xml"/><Relationship Id="rId24" Type="http://schemas.openxmlformats.org/officeDocument/2006/relationships/slide" Target="slides/slide80.xml"/><Relationship Id="rId5" Type="http://schemas.openxmlformats.org/officeDocument/2006/relationships/slide" Target="slides/slide10.xml"/><Relationship Id="rId15" Type="http://schemas.openxmlformats.org/officeDocument/2006/relationships/slide" Target="slides/slide53.xml"/><Relationship Id="rId23" Type="http://schemas.openxmlformats.org/officeDocument/2006/relationships/slide" Target="slides/slide71.xml"/><Relationship Id="rId10" Type="http://schemas.openxmlformats.org/officeDocument/2006/relationships/slide" Target="slides/slide46.xml"/><Relationship Id="rId19" Type="http://schemas.openxmlformats.org/officeDocument/2006/relationships/slide" Target="slides/slide59.xml"/><Relationship Id="rId4" Type="http://schemas.openxmlformats.org/officeDocument/2006/relationships/slide" Target="slides/slide9.xml"/><Relationship Id="rId9" Type="http://schemas.openxmlformats.org/officeDocument/2006/relationships/slide" Target="slides/slide45.xml"/><Relationship Id="rId14" Type="http://schemas.openxmlformats.org/officeDocument/2006/relationships/slide" Target="slides/slide52.xml"/><Relationship Id="rId22" Type="http://schemas.openxmlformats.org/officeDocument/2006/relationships/slide" Target="slides/slide6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ethome\~\Lehre\Angewandte%20Biomechanik\Luko\Vicon%20Daten\Knieb1.tx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Knieb1!$A$1:$A$2019</c:f>
              <c:numCache>
                <c:formatCode>General</c:formatCode>
                <c:ptCount val="2019"/>
                <c:pt idx="0">
                  <c:v>972.20799999999997</c:v>
                </c:pt>
                <c:pt idx="1">
                  <c:v>972.03599999999994</c:v>
                </c:pt>
                <c:pt idx="2">
                  <c:v>971.86</c:v>
                </c:pt>
                <c:pt idx="3">
                  <c:v>971.71699999999998</c:v>
                </c:pt>
                <c:pt idx="4">
                  <c:v>971.53599999999994</c:v>
                </c:pt>
                <c:pt idx="5">
                  <c:v>971.35299999999995</c:v>
                </c:pt>
                <c:pt idx="6">
                  <c:v>971.20299999999997</c:v>
                </c:pt>
                <c:pt idx="7">
                  <c:v>971.07299999999998</c:v>
                </c:pt>
                <c:pt idx="8">
                  <c:v>970.93</c:v>
                </c:pt>
                <c:pt idx="9">
                  <c:v>970.79899999999998</c:v>
                </c:pt>
                <c:pt idx="10">
                  <c:v>970.72500000000002</c:v>
                </c:pt>
                <c:pt idx="11">
                  <c:v>970.66</c:v>
                </c:pt>
                <c:pt idx="12">
                  <c:v>970.62099999999998</c:v>
                </c:pt>
                <c:pt idx="13">
                  <c:v>970.57600000000002</c:v>
                </c:pt>
                <c:pt idx="14">
                  <c:v>970.57899999999995</c:v>
                </c:pt>
                <c:pt idx="15">
                  <c:v>970.57500000000005</c:v>
                </c:pt>
                <c:pt idx="16">
                  <c:v>970.57899999999995</c:v>
                </c:pt>
                <c:pt idx="17">
                  <c:v>970.61500000000001</c:v>
                </c:pt>
                <c:pt idx="18">
                  <c:v>970.63900000000001</c:v>
                </c:pt>
                <c:pt idx="19">
                  <c:v>970.7</c:v>
                </c:pt>
                <c:pt idx="20">
                  <c:v>970.77099999999996</c:v>
                </c:pt>
                <c:pt idx="21">
                  <c:v>970.86599999999999</c:v>
                </c:pt>
                <c:pt idx="22">
                  <c:v>970.92399999999998</c:v>
                </c:pt>
                <c:pt idx="23">
                  <c:v>971</c:v>
                </c:pt>
                <c:pt idx="24">
                  <c:v>971.03599999999994</c:v>
                </c:pt>
                <c:pt idx="25">
                  <c:v>971.09</c:v>
                </c:pt>
                <c:pt idx="26">
                  <c:v>971.11199999999997</c:v>
                </c:pt>
                <c:pt idx="27">
                  <c:v>971.11900000000003</c:v>
                </c:pt>
                <c:pt idx="28">
                  <c:v>971.18399999999997</c:v>
                </c:pt>
                <c:pt idx="29">
                  <c:v>971.21</c:v>
                </c:pt>
                <c:pt idx="30">
                  <c:v>971.25800000000004</c:v>
                </c:pt>
                <c:pt idx="31">
                  <c:v>971.29700000000003</c:v>
                </c:pt>
                <c:pt idx="32">
                  <c:v>971.35900000000004</c:v>
                </c:pt>
                <c:pt idx="33">
                  <c:v>971.41600000000005</c:v>
                </c:pt>
                <c:pt idx="34">
                  <c:v>971.43200000000002</c:v>
                </c:pt>
                <c:pt idx="35">
                  <c:v>971.46799999999996</c:v>
                </c:pt>
                <c:pt idx="36">
                  <c:v>971.50599999999997</c:v>
                </c:pt>
                <c:pt idx="37">
                  <c:v>971.53300000000002</c:v>
                </c:pt>
                <c:pt idx="38">
                  <c:v>971.56799999999998</c:v>
                </c:pt>
                <c:pt idx="39">
                  <c:v>971.58600000000001</c:v>
                </c:pt>
                <c:pt idx="40">
                  <c:v>971.60799999999995</c:v>
                </c:pt>
                <c:pt idx="41">
                  <c:v>971.62599999999998</c:v>
                </c:pt>
                <c:pt idx="42">
                  <c:v>971.673</c:v>
                </c:pt>
                <c:pt idx="43">
                  <c:v>971.71799999999996</c:v>
                </c:pt>
                <c:pt idx="44">
                  <c:v>971.74599999999998</c:v>
                </c:pt>
                <c:pt idx="45">
                  <c:v>971.77499999999998</c:v>
                </c:pt>
                <c:pt idx="46">
                  <c:v>971.79200000000003</c:v>
                </c:pt>
                <c:pt idx="47">
                  <c:v>971.80799999999999</c:v>
                </c:pt>
                <c:pt idx="48">
                  <c:v>971.83799999999997</c:v>
                </c:pt>
                <c:pt idx="49">
                  <c:v>971.87300000000005</c:v>
                </c:pt>
                <c:pt idx="50">
                  <c:v>971.89599999999996</c:v>
                </c:pt>
                <c:pt idx="51">
                  <c:v>971.91099999999994</c:v>
                </c:pt>
                <c:pt idx="52">
                  <c:v>971.91</c:v>
                </c:pt>
                <c:pt idx="53">
                  <c:v>971.90300000000002</c:v>
                </c:pt>
                <c:pt idx="54">
                  <c:v>971.89700000000005</c:v>
                </c:pt>
                <c:pt idx="55">
                  <c:v>971.88800000000003</c:v>
                </c:pt>
                <c:pt idx="56">
                  <c:v>971.89400000000001</c:v>
                </c:pt>
                <c:pt idx="57">
                  <c:v>971.89300000000003</c:v>
                </c:pt>
                <c:pt idx="58">
                  <c:v>971.88900000000001</c:v>
                </c:pt>
                <c:pt idx="59">
                  <c:v>971.87900000000002</c:v>
                </c:pt>
                <c:pt idx="60">
                  <c:v>971.88400000000001</c:v>
                </c:pt>
                <c:pt idx="61">
                  <c:v>971.87900000000002</c:v>
                </c:pt>
                <c:pt idx="62">
                  <c:v>971.86300000000006</c:v>
                </c:pt>
                <c:pt idx="63">
                  <c:v>971.85199999999998</c:v>
                </c:pt>
                <c:pt idx="64">
                  <c:v>971.83600000000001</c:v>
                </c:pt>
                <c:pt idx="65">
                  <c:v>971.798</c:v>
                </c:pt>
                <c:pt idx="66">
                  <c:v>971.81100000000004</c:v>
                </c:pt>
                <c:pt idx="67">
                  <c:v>971.78899999999999</c:v>
                </c:pt>
                <c:pt idx="68">
                  <c:v>971.77300000000002</c:v>
                </c:pt>
                <c:pt idx="69">
                  <c:v>971.74699999999996</c:v>
                </c:pt>
                <c:pt idx="70">
                  <c:v>971.697</c:v>
                </c:pt>
                <c:pt idx="71">
                  <c:v>971.61800000000005</c:v>
                </c:pt>
                <c:pt idx="72">
                  <c:v>971.55499999999995</c:v>
                </c:pt>
                <c:pt idx="73">
                  <c:v>971.48199999999997</c:v>
                </c:pt>
                <c:pt idx="74">
                  <c:v>971.404</c:v>
                </c:pt>
                <c:pt idx="75">
                  <c:v>971.32799999999997</c:v>
                </c:pt>
                <c:pt idx="76">
                  <c:v>971.22799999999995</c:v>
                </c:pt>
                <c:pt idx="77">
                  <c:v>971.15</c:v>
                </c:pt>
                <c:pt idx="78">
                  <c:v>971.053</c:v>
                </c:pt>
                <c:pt idx="79">
                  <c:v>970.98099999999999</c:v>
                </c:pt>
                <c:pt idx="80">
                  <c:v>970.87599999999998</c:v>
                </c:pt>
                <c:pt idx="81">
                  <c:v>970.77800000000002</c:v>
                </c:pt>
                <c:pt idx="82">
                  <c:v>970.66099999999994</c:v>
                </c:pt>
                <c:pt idx="83">
                  <c:v>970.53800000000001</c:v>
                </c:pt>
                <c:pt idx="84">
                  <c:v>970.43100000000004</c:v>
                </c:pt>
                <c:pt idx="85">
                  <c:v>970.32600000000002</c:v>
                </c:pt>
                <c:pt idx="86">
                  <c:v>970.22299999999996</c:v>
                </c:pt>
                <c:pt idx="87">
                  <c:v>970.12900000000002</c:v>
                </c:pt>
                <c:pt idx="88">
                  <c:v>970.02800000000002</c:v>
                </c:pt>
                <c:pt idx="89">
                  <c:v>969.91899999999998</c:v>
                </c:pt>
                <c:pt idx="90">
                  <c:v>969.76900000000001</c:v>
                </c:pt>
                <c:pt idx="91">
                  <c:v>969.63</c:v>
                </c:pt>
                <c:pt idx="92">
                  <c:v>969.46900000000005</c:v>
                </c:pt>
                <c:pt idx="93">
                  <c:v>969.25199999999995</c:v>
                </c:pt>
                <c:pt idx="94">
                  <c:v>969.00900000000001</c:v>
                </c:pt>
                <c:pt idx="95">
                  <c:v>968.73400000000004</c:v>
                </c:pt>
                <c:pt idx="96">
                  <c:v>968.41099999999994</c:v>
                </c:pt>
                <c:pt idx="97">
                  <c:v>968.08299999999997</c:v>
                </c:pt>
                <c:pt idx="98">
                  <c:v>967.71799999999996</c:v>
                </c:pt>
                <c:pt idx="99">
                  <c:v>967.35199999999998</c:v>
                </c:pt>
                <c:pt idx="100">
                  <c:v>966.91800000000001</c:v>
                </c:pt>
                <c:pt idx="101">
                  <c:v>966.48900000000003</c:v>
                </c:pt>
                <c:pt idx="102">
                  <c:v>966.02300000000002</c:v>
                </c:pt>
                <c:pt idx="103">
                  <c:v>965.54300000000001</c:v>
                </c:pt>
                <c:pt idx="104">
                  <c:v>964.95699999999999</c:v>
                </c:pt>
                <c:pt idx="105">
                  <c:v>964.31700000000001</c:v>
                </c:pt>
                <c:pt idx="106">
                  <c:v>963.66700000000003</c:v>
                </c:pt>
                <c:pt idx="107">
                  <c:v>962.88099999999997</c:v>
                </c:pt>
                <c:pt idx="108">
                  <c:v>961.976</c:v>
                </c:pt>
                <c:pt idx="109">
                  <c:v>961.04399999999998</c:v>
                </c:pt>
                <c:pt idx="110">
                  <c:v>960.09699999999998</c:v>
                </c:pt>
                <c:pt idx="111">
                  <c:v>959.07</c:v>
                </c:pt>
                <c:pt idx="112">
                  <c:v>957.88800000000003</c:v>
                </c:pt>
                <c:pt idx="113">
                  <c:v>956.72500000000002</c:v>
                </c:pt>
                <c:pt idx="114">
                  <c:v>955.44899999999996</c:v>
                </c:pt>
                <c:pt idx="115">
                  <c:v>954.029</c:v>
                </c:pt>
                <c:pt idx="116">
                  <c:v>952.6</c:v>
                </c:pt>
                <c:pt idx="117">
                  <c:v>951.02800000000002</c:v>
                </c:pt>
                <c:pt idx="118">
                  <c:v>949.42700000000002</c:v>
                </c:pt>
                <c:pt idx="119">
                  <c:v>947.76599999999996</c:v>
                </c:pt>
                <c:pt idx="120">
                  <c:v>945.99800000000005</c:v>
                </c:pt>
                <c:pt idx="121">
                  <c:v>944.048</c:v>
                </c:pt>
                <c:pt idx="122">
                  <c:v>942.09299999999996</c:v>
                </c:pt>
                <c:pt idx="123">
                  <c:v>939.96500000000003</c:v>
                </c:pt>
                <c:pt idx="124">
                  <c:v>937.77300000000002</c:v>
                </c:pt>
                <c:pt idx="125">
                  <c:v>935.44899999999996</c:v>
                </c:pt>
                <c:pt idx="126">
                  <c:v>933.07</c:v>
                </c:pt>
                <c:pt idx="127">
                  <c:v>930.47699999999998</c:v>
                </c:pt>
                <c:pt idx="128">
                  <c:v>927.93499999999995</c:v>
                </c:pt>
                <c:pt idx="129">
                  <c:v>925.29600000000005</c:v>
                </c:pt>
                <c:pt idx="130">
                  <c:v>922.30200000000002</c:v>
                </c:pt>
                <c:pt idx="131">
                  <c:v>919.21299999999997</c:v>
                </c:pt>
                <c:pt idx="132">
                  <c:v>916.18799999999999</c:v>
                </c:pt>
                <c:pt idx="133">
                  <c:v>912.93899999999996</c:v>
                </c:pt>
                <c:pt idx="134">
                  <c:v>909.64599999999996</c:v>
                </c:pt>
                <c:pt idx="135">
                  <c:v>906.18</c:v>
                </c:pt>
                <c:pt idx="136">
                  <c:v>902.73199999999997</c:v>
                </c:pt>
                <c:pt idx="137">
                  <c:v>899.14499999999998</c:v>
                </c:pt>
                <c:pt idx="138">
                  <c:v>895.48699999999997</c:v>
                </c:pt>
                <c:pt idx="139">
                  <c:v>891.83600000000001</c:v>
                </c:pt>
                <c:pt idx="140">
                  <c:v>888.02</c:v>
                </c:pt>
                <c:pt idx="141">
                  <c:v>884.14200000000005</c:v>
                </c:pt>
                <c:pt idx="142">
                  <c:v>880.08299999999997</c:v>
                </c:pt>
                <c:pt idx="143">
                  <c:v>875.85599999999999</c:v>
                </c:pt>
                <c:pt idx="144">
                  <c:v>871.41800000000001</c:v>
                </c:pt>
                <c:pt idx="145">
                  <c:v>867.077</c:v>
                </c:pt>
                <c:pt idx="146">
                  <c:v>862.55499999999995</c:v>
                </c:pt>
                <c:pt idx="147">
                  <c:v>858.03300000000002</c:v>
                </c:pt>
                <c:pt idx="148">
                  <c:v>853.44200000000001</c:v>
                </c:pt>
                <c:pt idx="149">
                  <c:v>848.75900000000001</c:v>
                </c:pt>
                <c:pt idx="150">
                  <c:v>844.06200000000001</c:v>
                </c:pt>
                <c:pt idx="151">
                  <c:v>839.25900000000001</c:v>
                </c:pt>
                <c:pt idx="152">
                  <c:v>834.46199999999999</c:v>
                </c:pt>
                <c:pt idx="153">
                  <c:v>829.55399999999997</c:v>
                </c:pt>
                <c:pt idx="154">
                  <c:v>824.61400000000003</c:v>
                </c:pt>
                <c:pt idx="155">
                  <c:v>819.64599999999996</c:v>
                </c:pt>
                <c:pt idx="156">
                  <c:v>814.70100000000002</c:v>
                </c:pt>
                <c:pt idx="157">
                  <c:v>809.76</c:v>
                </c:pt>
                <c:pt idx="158">
                  <c:v>804.70299999999997</c:v>
                </c:pt>
                <c:pt idx="159">
                  <c:v>799.62099999999998</c:v>
                </c:pt>
                <c:pt idx="160">
                  <c:v>794.58600000000001</c:v>
                </c:pt>
                <c:pt idx="161">
                  <c:v>789.53</c:v>
                </c:pt>
                <c:pt idx="162">
                  <c:v>784.54300000000001</c:v>
                </c:pt>
                <c:pt idx="163">
                  <c:v>779.62800000000004</c:v>
                </c:pt>
                <c:pt idx="164">
                  <c:v>774.72400000000005</c:v>
                </c:pt>
                <c:pt idx="165">
                  <c:v>769.899</c:v>
                </c:pt>
                <c:pt idx="166">
                  <c:v>765.05700000000002</c:v>
                </c:pt>
                <c:pt idx="167">
                  <c:v>760.30899999999997</c:v>
                </c:pt>
                <c:pt idx="168">
                  <c:v>755.529</c:v>
                </c:pt>
                <c:pt idx="169">
                  <c:v>750.81100000000004</c:v>
                </c:pt>
                <c:pt idx="170">
                  <c:v>746.19799999999998</c:v>
                </c:pt>
                <c:pt idx="171">
                  <c:v>741.52099999999996</c:v>
                </c:pt>
                <c:pt idx="172">
                  <c:v>736.822</c:v>
                </c:pt>
                <c:pt idx="173">
                  <c:v>732.12300000000005</c:v>
                </c:pt>
                <c:pt idx="174">
                  <c:v>727.44899999999996</c:v>
                </c:pt>
                <c:pt idx="175">
                  <c:v>722.84500000000003</c:v>
                </c:pt>
                <c:pt idx="176">
                  <c:v>718.23599999999999</c:v>
                </c:pt>
                <c:pt idx="177">
                  <c:v>713.74699999999996</c:v>
                </c:pt>
                <c:pt idx="178">
                  <c:v>709.23800000000006</c:v>
                </c:pt>
                <c:pt idx="179">
                  <c:v>704.80899999999997</c:v>
                </c:pt>
                <c:pt idx="180">
                  <c:v>700.495</c:v>
                </c:pt>
                <c:pt idx="181">
                  <c:v>696.08299999999997</c:v>
                </c:pt>
                <c:pt idx="182">
                  <c:v>691.76199999999994</c:v>
                </c:pt>
                <c:pt idx="183">
                  <c:v>687.42200000000003</c:v>
                </c:pt>
                <c:pt idx="184">
                  <c:v>683.07799999999997</c:v>
                </c:pt>
                <c:pt idx="185">
                  <c:v>678.73299999999995</c:v>
                </c:pt>
                <c:pt idx="186">
                  <c:v>674.27</c:v>
                </c:pt>
                <c:pt idx="187">
                  <c:v>669.85900000000004</c:v>
                </c:pt>
                <c:pt idx="188">
                  <c:v>665.447</c:v>
                </c:pt>
                <c:pt idx="189">
                  <c:v>660.98599999999999</c:v>
                </c:pt>
                <c:pt idx="190">
                  <c:v>656.64499999999998</c:v>
                </c:pt>
                <c:pt idx="191">
                  <c:v>652.279</c:v>
                </c:pt>
                <c:pt idx="192">
                  <c:v>647.96100000000001</c:v>
                </c:pt>
                <c:pt idx="193">
                  <c:v>643.59500000000003</c:v>
                </c:pt>
                <c:pt idx="194">
                  <c:v>639.37599999999998</c:v>
                </c:pt>
                <c:pt idx="195">
                  <c:v>635.05899999999997</c:v>
                </c:pt>
                <c:pt idx="196">
                  <c:v>630.77700000000004</c:v>
                </c:pt>
                <c:pt idx="197">
                  <c:v>626.47799999999995</c:v>
                </c:pt>
                <c:pt idx="198">
                  <c:v>622.30499999999995</c:v>
                </c:pt>
                <c:pt idx="199">
                  <c:v>618.14800000000002</c:v>
                </c:pt>
                <c:pt idx="200">
                  <c:v>613.99400000000003</c:v>
                </c:pt>
                <c:pt idx="201">
                  <c:v>609.87300000000005</c:v>
                </c:pt>
                <c:pt idx="202">
                  <c:v>605.72699999999998</c:v>
                </c:pt>
                <c:pt idx="203">
                  <c:v>601.54700000000003</c:v>
                </c:pt>
                <c:pt idx="204">
                  <c:v>597.43200000000002</c:v>
                </c:pt>
                <c:pt idx="205">
                  <c:v>593.24800000000005</c:v>
                </c:pt>
                <c:pt idx="206">
                  <c:v>589.17499999999995</c:v>
                </c:pt>
                <c:pt idx="207">
                  <c:v>585.08600000000001</c:v>
                </c:pt>
                <c:pt idx="208">
                  <c:v>581.05499999999995</c:v>
                </c:pt>
                <c:pt idx="209">
                  <c:v>577.03499999999997</c:v>
                </c:pt>
                <c:pt idx="210">
                  <c:v>572.97799999999995</c:v>
                </c:pt>
                <c:pt idx="211">
                  <c:v>568.98599999999999</c:v>
                </c:pt>
                <c:pt idx="212">
                  <c:v>565.01099999999997</c:v>
                </c:pt>
                <c:pt idx="213">
                  <c:v>560.96</c:v>
                </c:pt>
                <c:pt idx="214">
                  <c:v>556.96600000000001</c:v>
                </c:pt>
                <c:pt idx="215">
                  <c:v>553.10900000000004</c:v>
                </c:pt>
                <c:pt idx="216">
                  <c:v>549.33000000000004</c:v>
                </c:pt>
                <c:pt idx="217">
                  <c:v>545.625</c:v>
                </c:pt>
                <c:pt idx="218">
                  <c:v>541.97199999999998</c:v>
                </c:pt>
                <c:pt idx="219">
                  <c:v>538.38499999999999</c:v>
                </c:pt>
                <c:pt idx="220">
                  <c:v>534.74400000000003</c:v>
                </c:pt>
                <c:pt idx="221">
                  <c:v>531.09500000000003</c:v>
                </c:pt>
                <c:pt idx="222">
                  <c:v>527.45100000000002</c:v>
                </c:pt>
                <c:pt idx="223">
                  <c:v>523.83600000000001</c:v>
                </c:pt>
                <c:pt idx="224">
                  <c:v>520.27499999999998</c:v>
                </c:pt>
                <c:pt idx="225">
                  <c:v>516.71600000000001</c:v>
                </c:pt>
                <c:pt idx="226">
                  <c:v>513.14300000000003</c:v>
                </c:pt>
                <c:pt idx="227">
                  <c:v>509.63299999999998</c:v>
                </c:pt>
                <c:pt idx="228">
                  <c:v>506.21</c:v>
                </c:pt>
                <c:pt idx="229">
                  <c:v>502.851</c:v>
                </c:pt>
                <c:pt idx="230">
                  <c:v>499.553</c:v>
                </c:pt>
                <c:pt idx="231">
                  <c:v>496.34399999999999</c:v>
                </c:pt>
                <c:pt idx="232">
                  <c:v>493.26600000000002</c:v>
                </c:pt>
                <c:pt idx="233">
                  <c:v>490.25900000000001</c:v>
                </c:pt>
                <c:pt idx="234">
                  <c:v>487.27800000000002</c:v>
                </c:pt>
                <c:pt idx="235">
                  <c:v>484.35599999999999</c:v>
                </c:pt>
                <c:pt idx="236">
                  <c:v>481.452</c:v>
                </c:pt>
                <c:pt idx="237">
                  <c:v>478.61399999999998</c:v>
                </c:pt>
                <c:pt idx="238">
                  <c:v>475.88600000000002</c:v>
                </c:pt>
                <c:pt idx="239">
                  <c:v>473.31299999999999</c:v>
                </c:pt>
                <c:pt idx="240">
                  <c:v>470.85399999999998</c:v>
                </c:pt>
                <c:pt idx="241">
                  <c:v>468.47699999999998</c:v>
                </c:pt>
                <c:pt idx="242">
                  <c:v>466.20400000000001</c:v>
                </c:pt>
                <c:pt idx="243">
                  <c:v>463.99799999999999</c:v>
                </c:pt>
                <c:pt idx="244">
                  <c:v>461.911</c:v>
                </c:pt>
                <c:pt idx="245">
                  <c:v>459.99099999999999</c:v>
                </c:pt>
                <c:pt idx="246">
                  <c:v>458.27800000000002</c:v>
                </c:pt>
                <c:pt idx="247">
                  <c:v>456.61399999999998</c:v>
                </c:pt>
                <c:pt idx="248">
                  <c:v>455.12299999999999</c:v>
                </c:pt>
                <c:pt idx="249">
                  <c:v>453.53699999999998</c:v>
                </c:pt>
                <c:pt idx="250">
                  <c:v>452.24299999999999</c:v>
                </c:pt>
                <c:pt idx="251">
                  <c:v>451.02699999999999</c:v>
                </c:pt>
                <c:pt idx="252">
                  <c:v>449.83499999999998</c:v>
                </c:pt>
                <c:pt idx="253">
                  <c:v>448.91300000000001</c:v>
                </c:pt>
                <c:pt idx="254">
                  <c:v>448.084</c:v>
                </c:pt>
                <c:pt idx="255">
                  <c:v>447.41300000000001</c:v>
                </c:pt>
                <c:pt idx="256">
                  <c:v>446.97699999999998</c:v>
                </c:pt>
                <c:pt idx="257">
                  <c:v>446.76400000000001</c:v>
                </c:pt>
                <c:pt idx="258">
                  <c:v>446.66399999999999</c:v>
                </c:pt>
                <c:pt idx="259">
                  <c:v>446.65199999999999</c:v>
                </c:pt>
                <c:pt idx="260">
                  <c:v>446.72899999999998</c:v>
                </c:pt>
                <c:pt idx="261">
                  <c:v>446.928</c:v>
                </c:pt>
                <c:pt idx="262">
                  <c:v>447.20100000000002</c:v>
                </c:pt>
                <c:pt idx="263">
                  <c:v>447.49299999999999</c:v>
                </c:pt>
                <c:pt idx="264">
                  <c:v>447.791</c:v>
                </c:pt>
                <c:pt idx="265">
                  <c:v>448.245</c:v>
                </c:pt>
                <c:pt idx="266">
                  <c:v>448.86500000000001</c:v>
                </c:pt>
                <c:pt idx="267">
                  <c:v>449.63400000000001</c:v>
                </c:pt>
                <c:pt idx="268">
                  <c:v>450.58499999999998</c:v>
                </c:pt>
                <c:pt idx="269">
                  <c:v>451.70499999999998</c:v>
                </c:pt>
                <c:pt idx="270">
                  <c:v>452.92200000000003</c:v>
                </c:pt>
                <c:pt idx="271">
                  <c:v>454.23099999999999</c:v>
                </c:pt>
                <c:pt idx="272">
                  <c:v>455.58499999999998</c:v>
                </c:pt>
                <c:pt idx="273">
                  <c:v>457.00900000000001</c:v>
                </c:pt>
                <c:pt idx="274">
                  <c:v>458.62400000000002</c:v>
                </c:pt>
                <c:pt idx="275">
                  <c:v>460.142</c:v>
                </c:pt>
                <c:pt idx="276">
                  <c:v>461.916</c:v>
                </c:pt>
                <c:pt idx="277">
                  <c:v>463.62299999999999</c:v>
                </c:pt>
                <c:pt idx="278">
                  <c:v>465.666</c:v>
                </c:pt>
                <c:pt idx="279">
                  <c:v>467.71499999999997</c:v>
                </c:pt>
                <c:pt idx="280">
                  <c:v>470.041</c:v>
                </c:pt>
                <c:pt idx="281">
                  <c:v>472.67899999999997</c:v>
                </c:pt>
                <c:pt idx="282">
                  <c:v>475.51900000000001</c:v>
                </c:pt>
                <c:pt idx="283">
                  <c:v>478.584</c:v>
                </c:pt>
                <c:pt idx="284">
                  <c:v>481.87900000000002</c:v>
                </c:pt>
                <c:pt idx="285">
                  <c:v>485.29599999999999</c:v>
                </c:pt>
                <c:pt idx="286">
                  <c:v>488.84199999999998</c:v>
                </c:pt>
                <c:pt idx="287">
                  <c:v>492.42</c:v>
                </c:pt>
                <c:pt idx="288">
                  <c:v>496.16300000000001</c:v>
                </c:pt>
                <c:pt idx="289">
                  <c:v>499.971</c:v>
                </c:pt>
                <c:pt idx="290">
                  <c:v>504.02499999999998</c:v>
                </c:pt>
                <c:pt idx="291">
                  <c:v>508.18099999999998</c:v>
                </c:pt>
                <c:pt idx="292">
                  <c:v>512.47900000000004</c:v>
                </c:pt>
                <c:pt idx="293">
                  <c:v>516.91399999999999</c:v>
                </c:pt>
                <c:pt idx="294">
                  <c:v>521.47900000000004</c:v>
                </c:pt>
                <c:pt idx="295">
                  <c:v>526.173</c:v>
                </c:pt>
                <c:pt idx="296">
                  <c:v>530.95899999999995</c:v>
                </c:pt>
                <c:pt idx="297">
                  <c:v>535.72199999999998</c:v>
                </c:pt>
                <c:pt idx="298">
                  <c:v>540.64</c:v>
                </c:pt>
                <c:pt idx="299">
                  <c:v>545.56899999999996</c:v>
                </c:pt>
                <c:pt idx="300">
                  <c:v>550.63699999999994</c:v>
                </c:pt>
                <c:pt idx="301">
                  <c:v>555.55899999999997</c:v>
                </c:pt>
                <c:pt idx="302">
                  <c:v>560.42499999999995</c:v>
                </c:pt>
                <c:pt idx="303">
                  <c:v>565.39</c:v>
                </c:pt>
                <c:pt idx="304">
                  <c:v>570.32600000000002</c:v>
                </c:pt>
                <c:pt idx="305">
                  <c:v>575.35900000000004</c:v>
                </c:pt>
                <c:pt idx="306">
                  <c:v>580.36199999999997</c:v>
                </c:pt>
                <c:pt idx="307">
                  <c:v>585.47500000000002</c:v>
                </c:pt>
                <c:pt idx="308">
                  <c:v>590.51099999999997</c:v>
                </c:pt>
                <c:pt idx="309">
                  <c:v>595.54700000000003</c:v>
                </c:pt>
                <c:pt idx="310">
                  <c:v>600.779</c:v>
                </c:pt>
                <c:pt idx="311">
                  <c:v>605.95799999999997</c:v>
                </c:pt>
                <c:pt idx="312">
                  <c:v>611.04399999999998</c:v>
                </c:pt>
                <c:pt idx="313">
                  <c:v>616.02300000000002</c:v>
                </c:pt>
                <c:pt idx="314">
                  <c:v>621.06399999999996</c:v>
                </c:pt>
                <c:pt idx="315">
                  <c:v>626.1</c:v>
                </c:pt>
                <c:pt idx="316">
                  <c:v>631.15599999999995</c:v>
                </c:pt>
                <c:pt idx="317">
                  <c:v>636.16499999999996</c:v>
                </c:pt>
                <c:pt idx="318">
                  <c:v>641.05899999999997</c:v>
                </c:pt>
                <c:pt idx="319">
                  <c:v>646.00800000000004</c:v>
                </c:pt>
                <c:pt idx="320">
                  <c:v>650.84900000000005</c:v>
                </c:pt>
                <c:pt idx="321">
                  <c:v>655.75300000000004</c:v>
                </c:pt>
                <c:pt idx="322">
                  <c:v>660.67200000000003</c:v>
                </c:pt>
                <c:pt idx="323">
                  <c:v>665.57100000000003</c:v>
                </c:pt>
                <c:pt idx="324">
                  <c:v>670.53700000000003</c:v>
                </c:pt>
                <c:pt idx="325">
                  <c:v>675.32100000000003</c:v>
                </c:pt>
                <c:pt idx="326">
                  <c:v>680.08100000000002</c:v>
                </c:pt>
                <c:pt idx="327">
                  <c:v>684.84199999999998</c:v>
                </c:pt>
                <c:pt idx="328">
                  <c:v>689.57</c:v>
                </c:pt>
                <c:pt idx="329">
                  <c:v>694.31899999999996</c:v>
                </c:pt>
                <c:pt idx="330">
                  <c:v>699.14300000000003</c:v>
                </c:pt>
                <c:pt idx="331">
                  <c:v>703.95100000000002</c:v>
                </c:pt>
                <c:pt idx="332">
                  <c:v>708.721</c:v>
                </c:pt>
                <c:pt idx="333">
                  <c:v>713.66200000000003</c:v>
                </c:pt>
                <c:pt idx="334">
                  <c:v>718.60400000000004</c:v>
                </c:pt>
                <c:pt idx="335">
                  <c:v>723.68100000000004</c:v>
                </c:pt>
                <c:pt idx="336">
                  <c:v>728.85299999999995</c:v>
                </c:pt>
                <c:pt idx="337">
                  <c:v>733.93100000000004</c:v>
                </c:pt>
                <c:pt idx="338">
                  <c:v>739.101</c:v>
                </c:pt>
                <c:pt idx="339">
                  <c:v>744.41800000000001</c:v>
                </c:pt>
                <c:pt idx="340">
                  <c:v>749.76800000000003</c:v>
                </c:pt>
                <c:pt idx="341">
                  <c:v>755.04100000000005</c:v>
                </c:pt>
                <c:pt idx="342">
                  <c:v>760.46</c:v>
                </c:pt>
                <c:pt idx="343">
                  <c:v>765.88300000000004</c:v>
                </c:pt>
                <c:pt idx="344">
                  <c:v>771.29899999999998</c:v>
                </c:pt>
                <c:pt idx="345">
                  <c:v>776.71500000000003</c:v>
                </c:pt>
                <c:pt idx="346">
                  <c:v>782.15599999999995</c:v>
                </c:pt>
                <c:pt idx="347">
                  <c:v>787.56100000000004</c:v>
                </c:pt>
                <c:pt idx="348">
                  <c:v>793.03899999999999</c:v>
                </c:pt>
                <c:pt idx="349">
                  <c:v>798.39200000000005</c:v>
                </c:pt>
                <c:pt idx="350">
                  <c:v>803.86800000000005</c:v>
                </c:pt>
                <c:pt idx="351">
                  <c:v>809.29200000000003</c:v>
                </c:pt>
                <c:pt idx="352">
                  <c:v>814.61099999999999</c:v>
                </c:pt>
                <c:pt idx="353">
                  <c:v>820.04399999999998</c:v>
                </c:pt>
                <c:pt idx="354">
                  <c:v>825.43399999999997</c:v>
                </c:pt>
                <c:pt idx="355">
                  <c:v>830.76199999999994</c:v>
                </c:pt>
                <c:pt idx="356">
                  <c:v>836.11800000000005</c:v>
                </c:pt>
                <c:pt idx="357">
                  <c:v>841.34900000000005</c:v>
                </c:pt>
                <c:pt idx="358">
                  <c:v>846.58900000000006</c:v>
                </c:pt>
                <c:pt idx="359">
                  <c:v>851.86</c:v>
                </c:pt>
                <c:pt idx="360">
                  <c:v>856.95600000000002</c:v>
                </c:pt>
                <c:pt idx="361">
                  <c:v>861.99699999999996</c:v>
                </c:pt>
                <c:pt idx="362">
                  <c:v>866.98299999999995</c:v>
                </c:pt>
                <c:pt idx="363">
                  <c:v>871.89800000000002</c:v>
                </c:pt>
                <c:pt idx="364">
                  <c:v>876.77099999999996</c:v>
                </c:pt>
                <c:pt idx="365">
                  <c:v>881.49400000000003</c:v>
                </c:pt>
                <c:pt idx="366">
                  <c:v>886.10900000000004</c:v>
                </c:pt>
                <c:pt idx="367">
                  <c:v>890.65800000000002</c:v>
                </c:pt>
                <c:pt idx="368">
                  <c:v>895.11</c:v>
                </c:pt>
                <c:pt idx="369">
                  <c:v>899.524</c:v>
                </c:pt>
                <c:pt idx="370">
                  <c:v>903.79399999999998</c:v>
                </c:pt>
                <c:pt idx="371">
                  <c:v>907.90099999999995</c:v>
                </c:pt>
                <c:pt idx="372">
                  <c:v>911.904</c:v>
                </c:pt>
                <c:pt idx="373">
                  <c:v>915.82399999999996</c:v>
                </c:pt>
                <c:pt idx="374">
                  <c:v>919.625</c:v>
                </c:pt>
                <c:pt idx="375">
                  <c:v>923.28800000000001</c:v>
                </c:pt>
                <c:pt idx="376">
                  <c:v>926.82100000000003</c:v>
                </c:pt>
                <c:pt idx="377">
                  <c:v>930.30600000000004</c:v>
                </c:pt>
                <c:pt idx="378">
                  <c:v>933.72</c:v>
                </c:pt>
                <c:pt idx="379">
                  <c:v>936.995</c:v>
                </c:pt>
                <c:pt idx="380">
                  <c:v>940.13699999999994</c:v>
                </c:pt>
                <c:pt idx="381">
                  <c:v>943.12800000000004</c:v>
                </c:pt>
                <c:pt idx="382">
                  <c:v>946.03399999999999</c:v>
                </c:pt>
                <c:pt idx="383">
                  <c:v>948.91099999999994</c:v>
                </c:pt>
                <c:pt idx="384">
                  <c:v>951.625</c:v>
                </c:pt>
                <c:pt idx="385">
                  <c:v>954.16700000000003</c:v>
                </c:pt>
                <c:pt idx="386">
                  <c:v>956.62800000000004</c:v>
                </c:pt>
                <c:pt idx="387">
                  <c:v>958.91899999999998</c:v>
                </c:pt>
                <c:pt idx="388">
                  <c:v>960.92899999999997</c:v>
                </c:pt>
                <c:pt idx="389">
                  <c:v>962.90599999999995</c:v>
                </c:pt>
                <c:pt idx="390">
                  <c:v>964.68</c:v>
                </c:pt>
                <c:pt idx="391">
                  <c:v>966.34500000000003</c:v>
                </c:pt>
                <c:pt idx="392">
                  <c:v>967.84500000000003</c:v>
                </c:pt>
                <c:pt idx="393">
                  <c:v>969.173</c:v>
                </c:pt>
                <c:pt idx="394">
                  <c:v>970.32600000000002</c:v>
                </c:pt>
                <c:pt idx="395">
                  <c:v>971.32799999999997</c:v>
                </c:pt>
                <c:pt idx="396">
                  <c:v>972.274</c:v>
                </c:pt>
                <c:pt idx="397">
                  <c:v>973.05</c:v>
                </c:pt>
                <c:pt idx="398">
                  <c:v>973.68700000000001</c:v>
                </c:pt>
                <c:pt idx="399">
                  <c:v>974.26499999999999</c:v>
                </c:pt>
                <c:pt idx="400">
                  <c:v>974.79</c:v>
                </c:pt>
                <c:pt idx="401">
                  <c:v>975.19899999999996</c:v>
                </c:pt>
                <c:pt idx="402">
                  <c:v>975.53499999999997</c:v>
                </c:pt>
                <c:pt idx="403">
                  <c:v>975.82399999999996</c:v>
                </c:pt>
                <c:pt idx="404">
                  <c:v>976.04700000000003</c:v>
                </c:pt>
                <c:pt idx="405">
                  <c:v>976.22299999999996</c:v>
                </c:pt>
                <c:pt idx="406">
                  <c:v>976.33799999999997</c:v>
                </c:pt>
                <c:pt idx="407">
                  <c:v>976.42600000000004</c:v>
                </c:pt>
                <c:pt idx="408">
                  <c:v>976.524</c:v>
                </c:pt>
                <c:pt idx="409">
                  <c:v>976.60199999999998</c:v>
                </c:pt>
                <c:pt idx="410">
                  <c:v>976.62900000000002</c:v>
                </c:pt>
                <c:pt idx="411">
                  <c:v>976.71</c:v>
                </c:pt>
                <c:pt idx="412">
                  <c:v>976.82100000000003</c:v>
                </c:pt>
                <c:pt idx="413">
                  <c:v>976.93200000000002</c:v>
                </c:pt>
                <c:pt idx="414">
                  <c:v>977.03700000000003</c:v>
                </c:pt>
                <c:pt idx="415">
                  <c:v>977.15599999999995</c:v>
                </c:pt>
                <c:pt idx="416">
                  <c:v>977.27700000000004</c:v>
                </c:pt>
                <c:pt idx="417">
                  <c:v>977.39599999999996</c:v>
                </c:pt>
                <c:pt idx="418">
                  <c:v>977.471</c:v>
                </c:pt>
                <c:pt idx="419">
                  <c:v>977.51499999999999</c:v>
                </c:pt>
                <c:pt idx="420">
                  <c:v>977.56100000000004</c:v>
                </c:pt>
                <c:pt idx="421">
                  <c:v>977.60699999999997</c:v>
                </c:pt>
                <c:pt idx="422">
                  <c:v>977.70399999999995</c:v>
                </c:pt>
                <c:pt idx="423">
                  <c:v>977.77099999999996</c:v>
                </c:pt>
                <c:pt idx="424">
                  <c:v>977.81299999999999</c:v>
                </c:pt>
                <c:pt idx="425">
                  <c:v>977.83</c:v>
                </c:pt>
                <c:pt idx="426">
                  <c:v>977.83199999999999</c:v>
                </c:pt>
                <c:pt idx="427">
                  <c:v>977.82500000000005</c:v>
                </c:pt>
                <c:pt idx="428">
                  <c:v>977.80799999999999</c:v>
                </c:pt>
                <c:pt idx="429">
                  <c:v>977.79600000000005</c:v>
                </c:pt>
                <c:pt idx="430">
                  <c:v>977.79499999999996</c:v>
                </c:pt>
                <c:pt idx="431">
                  <c:v>977.82600000000002</c:v>
                </c:pt>
                <c:pt idx="432">
                  <c:v>977.85699999999997</c:v>
                </c:pt>
                <c:pt idx="433">
                  <c:v>977.88099999999997</c:v>
                </c:pt>
                <c:pt idx="434">
                  <c:v>977.89099999999996</c:v>
                </c:pt>
                <c:pt idx="435">
                  <c:v>977.89599999999996</c:v>
                </c:pt>
                <c:pt idx="436">
                  <c:v>977.91499999999996</c:v>
                </c:pt>
                <c:pt idx="437">
                  <c:v>977.94500000000005</c:v>
                </c:pt>
                <c:pt idx="438">
                  <c:v>977.96500000000003</c:v>
                </c:pt>
                <c:pt idx="439">
                  <c:v>977.97500000000002</c:v>
                </c:pt>
                <c:pt idx="440">
                  <c:v>977.97500000000002</c:v>
                </c:pt>
                <c:pt idx="441">
                  <c:v>977.96500000000003</c:v>
                </c:pt>
                <c:pt idx="442">
                  <c:v>977.95299999999997</c:v>
                </c:pt>
                <c:pt idx="443">
                  <c:v>977.91499999999996</c:v>
                </c:pt>
                <c:pt idx="444">
                  <c:v>977.90499999999997</c:v>
                </c:pt>
                <c:pt idx="445">
                  <c:v>977.899</c:v>
                </c:pt>
                <c:pt idx="446">
                  <c:v>977.89200000000005</c:v>
                </c:pt>
                <c:pt idx="447">
                  <c:v>977.88499999999999</c:v>
                </c:pt>
                <c:pt idx="448">
                  <c:v>977.88699999999994</c:v>
                </c:pt>
                <c:pt idx="449">
                  <c:v>977.87900000000002</c:v>
                </c:pt>
                <c:pt idx="450">
                  <c:v>977.851</c:v>
                </c:pt>
                <c:pt idx="451">
                  <c:v>977.81799999999998</c:v>
                </c:pt>
                <c:pt idx="452">
                  <c:v>977.79700000000003</c:v>
                </c:pt>
                <c:pt idx="453">
                  <c:v>977.75199999999995</c:v>
                </c:pt>
                <c:pt idx="454">
                  <c:v>977.66800000000001</c:v>
                </c:pt>
                <c:pt idx="455">
                  <c:v>977.57799999999997</c:v>
                </c:pt>
                <c:pt idx="456">
                  <c:v>977.50599999999997</c:v>
                </c:pt>
                <c:pt idx="457">
                  <c:v>977.44399999999996</c:v>
                </c:pt>
                <c:pt idx="458">
                  <c:v>977.36699999999996</c:v>
                </c:pt>
                <c:pt idx="459">
                  <c:v>977.27</c:v>
                </c:pt>
                <c:pt idx="460">
                  <c:v>977.19600000000003</c:v>
                </c:pt>
                <c:pt idx="461">
                  <c:v>977.1</c:v>
                </c:pt>
                <c:pt idx="462">
                  <c:v>976.99900000000002</c:v>
                </c:pt>
                <c:pt idx="463">
                  <c:v>976.9</c:v>
                </c:pt>
                <c:pt idx="464">
                  <c:v>976.79200000000003</c:v>
                </c:pt>
                <c:pt idx="465">
                  <c:v>976.68399999999997</c:v>
                </c:pt>
                <c:pt idx="466">
                  <c:v>976.56</c:v>
                </c:pt>
                <c:pt idx="467">
                  <c:v>976.452</c:v>
                </c:pt>
                <c:pt idx="468">
                  <c:v>976.37099999999998</c:v>
                </c:pt>
                <c:pt idx="469">
                  <c:v>976.26499999999999</c:v>
                </c:pt>
                <c:pt idx="470">
                  <c:v>976.197</c:v>
                </c:pt>
                <c:pt idx="471">
                  <c:v>976.12800000000004</c:v>
                </c:pt>
                <c:pt idx="472">
                  <c:v>976.04300000000001</c:v>
                </c:pt>
                <c:pt idx="473">
                  <c:v>975.96400000000006</c:v>
                </c:pt>
                <c:pt idx="474">
                  <c:v>975.91800000000001</c:v>
                </c:pt>
                <c:pt idx="475">
                  <c:v>975.851</c:v>
                </c:pt>
                <c:pt idx="476">
                  <c:v>975.79200000000003</c:v>
                </c:pt>
                <c:pt idx="477">
                  <c:v>975.71799999999996</c:v>
                </c:pt>
                <c:pt idx="478">
                  <c:v>975.60900000000004</c:v>
                </c:pt>
                <c:pt idx="479">
                  <c:v>975.53899999999999</c:v>
                </c:pt>
                <c:pt idx="480">
                  <c:v>975.48500000000001</c:v>
                </c:pt>
                <c:pt idx="481">
                  <c:v>975.40700000000004</c:v>
                </c:pt>
                <c:pt idx="482">
                  <c:v>975.32899999999995</c:v>
                </c:pt>
                <c:pt idx="483">
                  <c:v>975.26900000000001</c:v>
                </c:pt>
                <c:pt idx="484">
                  <c:v>975.20500000000004</c:v>
                </c:pt>
                <c:pt idx="485">
                  <c:v>975.10299999999995</c:v>
                </c:pt>
                <c:pt idx="486">
                  <c:v>975.005</c:v>
                </c:pt>
                <c:pt idx="487">
                  <c:v>974.90899999999999</c:v>
                </c:pt>
                <c:pt idx="488">
                  <c:v>974.81899999999996</c:v>
                </c:pt>
                <c:pt idx="489">
                  <c:v>974.74199999999996</c:v>
                </c:pt>
                <c:pt idx="490">
                  <c:v>974.65800000000002</c:v>
                </c:pt>
                <c:pt idx="491">
                  <c:v>974.50800000000004</c:v>
                </c:pt>
                <c:pt idx="492">
                  <c:v>974.35199999999998</c:v>
                </c:pt>
                <c:pt idx="493">
                  <c:v>974.19899999999996</c:v>
                </c:pt>
                <c:pt idx="494">
                  <c:v>974.04499999999996</c:v>
                </c:pt>
                <c:pt idx="495">
                  <c:v>973.82600000000002</c:v>
                </c:pt>
                <c:pt idx="496">
                  <c:v>973.63800000000003</c:v>
                </c:pt>
                <c:pt idx="497">
                  <c:v>973.45799999999997</c:v>
                </c:pt>
                <c:pt idx="498">
                  <c:v>973.21400000000006</c:v>
                </c:pt>
                <c:pt idx="499">
                  <c:v>972.95299999999997</c:v>
                </c:pt>
                <c:pt idx="500">
                  <c:v>972.69799999999998</c:v>
                </c:pt>
                <c:pt idx="501">
                  <c:v>972.39400000000001</c:v>
                </c:pt>
                <c:pt idx="502">
                  <c:v>972.09</c:v>
                </c:pt>
                <c:pt idx="503">
                  <c:v>971.71400000000006</c:v>
                </c:pt>
                <c:pt idx="504">
                  <c:v>971.24</c:v>
                </c:pt>
                <c:pt idx="505">
                  <c:v>970.74800000000005</c:v>
                </c:pt>
                <c:pt idx="506">
                  <c:v>970.16700000000003</c:v>
                </c:pt>
                <c:pt idx="507">
                  <c:v>969.41899999999998</c:v>
                </c:pt>
                <c:pt idx="508">
                  <c:v>968.74699999999996</c:v>
                </c:pt>
                <c:pt idx="509">
                  <c:v>967.98</c:v>
                </c:pt>
                <c:pt idx="510">
                  <c:v>967.18200000000002</c:v>
                </c:pt>
                <c:pt idx="511">
                  <c:v>966.36500000000001</c:v>
                </c:pt>
                <c:pt idx="512">
                  <c:v>965.42600000000004</c:v>
                </c:pt>
                <c:pt idx="513">
                  <c:v>964.44</c:v>
                </c:pt>
                <c:pt idx="514">
                  <c:v>963.36400000000003</c:v>
                </c:pt>
                <c:pt idx="515">
                  <c:v>962.24900000000002</c:v>
                </c:pt>
                <c:pt idx="516">
                  <c:v>960.91399999999999</c:v>
                </c:pt>
                <c:pt idx="517">
                  <c:v>959.57100000000003</c:v>
                </c:pt>
                <c:pt idx="518">
                  <c:v>958.08</c:v>
                </c:pt>
                <c:pt idx="519">
                  <c:v>956.35500000000002</c:v>
                </c:pt>
                <c:pt idx="520">
                  <c:v>954.625</c:v>
                </c:pt>
                <c:pt idx="521">
                  <c:v>952.66300000000001</c:v>
                </c:pt>
                <c:pt idx="522">
                  <c:v>950.65</c:v>
                </c:pt>
                <c:pt idx="523">
                  <c:v>948.38300000000004</c:v>
                </c:pt>
                <c:pt idx="524">
                  <c:v>946.16700000000003</c:v>
                </c:pt>
                <c:pt idx="525">
                  <c:v>943.66399999999999</c:v>
                </c:pt>
                <c:pt idx="526">
                  <c:v>941.17499999999995</c:v>
                </c:pt>
                <c:pt idx="527">
                  <c:v>938.64</c:v>
                </c:pt>
                <c:pt idx="528">
                  <c:v>935.827</c:v>
                </c:pt>
                <c:pt idx="529">
                  <c:v>932.87300000000005</c:v>
                </c:pt>
                <c:pt idx="530">
                  <c:v>929.89300000000003</c:v>
                </c:pt>
                <c:pt idx="531">
                  <c:v>926.67899999999997</c:v>
                </c:pt>
                <c:pt idx="532">
                  <c:v>923.423</c:v>
                </c:pt>
                <c:pt idx="533">
                  <c:v>920.02200000000005</c:v>
                </c:pt>
                <c:pt idx="534">
                  <c:v>916.54600000000005</c:v>
                </c:pt>
                <c:pt idx="535">
                  <c:v>912.94500000000005</c:v>
                </c:pt>
                <c:pt idx="536">
                  <c:v>909.19500000000005</c:v>
                </c:pt>
                <c:pt idx="537">
                  <c:v>905.43399999999997</c:v>
                </c:pt>
                <c:pt idx="538">
                  <c:v>901.60299999999995</c:v>
                </c:pt>
                <c:pt idx="539">
                  <c:v>897.81500000000005</c:v>
                </c:pt>
                <c:pt idx="540">
                  <c:v>893.96500000000003</c:v>
                </c:pt>
                <c:pt idx="541">
                  <c:v>890.06100000000004</c:v>
                </c:pt>
                <c:pt idx="542">
                  <c:v>886.07899999999995</c:v>
                </c:pt>
                <c:pt idx="543">
                  <c:v>881.92</c:v>
                </c:pt>
                <c:pt idx="544">
                  <c:v>877.71199999999999</c:v>
                </c:pt>
                <c:pt idx="545">
                  <c:v>873.48900000000003</c:v>
                </c:pt>
                <c:pt idx="546">
                  <c:v>869.25800000000004</c:v>
                </c:pt>
                <c:pt idx="547">
                  <c:v>865.02200000000005</c:v>
                </c:pt>
                <c:pt idx="548">
                  <c:v>860.67899999999997</c:v>
                </c:pt>
                <c:pt idx="549">
                  <c:v>856.42399999999998</c:v>
                </c:pt>
                <c:pt idx="550">
                  <c:v>852.14400000000001</c:v>
                </c:pt>
                <c:pt idx="551">
                  <c:v>847.83</c:v>
                </c:pt>
                <c:pt idx="552">
                  <c:v>843.58</c:v>
                </c:pt>
                <c:pt idx="553">
                  <c:v>839.25400000000002</c:v>
                </c:pt>
                <c:pt idx="554">
                  <c:v>834.928</c:v>
                </c:pt>
                <c:pt idx="555">
                  <c:v>830.63800000000003</c:v>
                </c:pt>
                <c:pt idx="556">
                  <c:v>826.43200000000002</c:v>
                </c:pt>
                <c:pt idx="557">
                  <c:v>822.12300000000005</c:v>
                </c:pt>
                <c:pt idx="558">
                  <c:v>817.97699999999998</c:v>
                </c:pt>
                <c:pt idx="559">
                  <c:v>813.88099999999997</c:v>
                </c:pt>
                <c:pt idx="560">
                  <c:v>809.76400000000001</c:v>
                </c:pt>
                <c:pt idx="561">
                  <c:v>805.66700000000003</c:v>
                </c:pt>
                <c:pt idx="562">
                  <c:v>801.56799999999998</c:v>
                </c:pt>
                <c:pt idx="563">
                  <c:v>797.51199999999994</c:v>
                </c:pt>
                <c:pt idx="564">
                  <c:v>793.44600000000003</c:v>
                </c:pt>
                <c:pt idx="565">
                  <c:v>789.33199999999999</c:v>
                </c:pt>
                <c:pt idx="566">
                  <c:v>785.26400000000001</c:v>
                </c:pt>
                <c:pt idx="567">
                  <c:v>781.21400000000006</c:v>
                </c:pt>
                <c:pt idx="568">
                  <c:v>777.27300000000002</c:v>
                </c:pt>
                <c:pt idx="569">
                  <c:v>773.35</c:v>
                </c:pt>
                <c:pt idx="570">
                  <c:v>769.51499999999999</c:v>
                </c:pt>
                <c:pt idx="571">
                  <c:v>765.64800000000002</c:v>
                </c:pt>
                <c:pt idx="572">
                  <c:v>761.72400000000005</c:v>
                </c:pt>
                <c:pt idx="573">
                  <c:v>757.81200000000001</c:v>
                </c:pt>
                <c:pt idx="574">
                  <c:v>753.67700000000002</c:v>
                </c:pt>
                <c:pt idx="575">
                  <c:v>749.548</c:v>
                </c:pt>
                <c:pt idx="576">
                  <c:v>745.34900000000005</c:v>
                </c:pt>
                <c:pt idx="577">
                  <c:v>741.11300000000006</c:v>
                </c:pt>
                <c:pt idx="578">
                  <c:v>736.8</c:v>
                </c:pt>
                <c:pt idx="579">
                  <c:v>732.60500000000002</c:v>
                </c:pt>
                <c:pt idx="580">
                  <c:v>728.274</c:v>
                </c:pt>
                <c:pt idx="581">
                  <c:v>723.99300000000005</c:v>
                </c:pt>
                <c:pt idx="582">
                  <c:v>719.71</c:v>
                </c:pt>
                <c:pt idx="583">
                  <c:v>715.38099999999997</c:v>
                </c:pt>
                <c:pt idx="584">
                  <c:v>711.16600000000005</c:v>
                </c:pt>
                <c:pt idx="585">
                  <c:v>706.88499999999999</c:v>
                </c:pt>
                <c:pt idx="586">
                  <c:v>702.66300000000001</c:v>
                </c:pt>
                <c:pt idx="587">
                  <c:v>698.32799999999997</c:v>
                </c:pt>
                <c:pt idx="588">
                  <c:v>694.09299999999996</c:v>
                </c:pt>
                <c:pt idx="589">
                  <c:v>689.75199999999995</c:v>
                </c:pt>
                <c:pt idx="590">
                  <c:v>685.47500000000002</c:v>
                </c:pt>
                <c:pt idx="591">
                  <c:v>681.19100000000003</c:v>
                </c:pt>
                <c:pt idx="592">
                  <c:v>676.88300000000004</c:v>
                </c:pt>
                <c:pt idx="593">
                  <c:v>672.67399999999998</c:v>
                </c:pt>
                <c:pt idx="594">
                  <c:v>668.52599999999995</c:v>
                </c:pt>
                <c:pt idx="595">
                  <c:v>664.38199999999995</c:v>
                </c:pt>
                <c:pt idx="596">
                  <c:v>660.38900000000001</c:v>
                </c:pt>
                <c:pt idx="597">
                  <c:v>656.34900000000005</c:v>
                </c:pt>
                <c:pt idx="598">
                  <c:v>652.35299999999995</c:v>
                </c:pt>
                <c:pt idx="599">
                  <c:v>648.38800000000003</c:v>
                </c:pt>
                <c:pt idx="600">
                  <c:v>644.28700000000003</c:v>
                </c:pt>
                <c:pt idx="601">
                  <c:v>640.10900000000004</c:v>
                </c:pt>
                <c:pt idx="602">
                  <c:v>635.80999999999995</c:v>
                </c:pt>
                <c:pt idx="603">
                  <c:v>631.46100000000001</c:v>
                </c:pt>
                <c:pt idx="604">
                  <c:v>627.14499999999998</c:v>
                </c:pt>
                <c:pt idx="605">
                  <c:v>622.87900000000002</c:v>
                </c:pt>
                <c:pt idx="606">
                  <c:v>618.67700000000002</c:v>
                </c:pt>
                <c:pt idx="607">
                  <c:v>614.45699999999999</c:v>
                </c:pt>
                <c:pt idx="608">
                  <c:v>610.36400000000003</c:v>
                </c:pt>
                <c:pt idx="609">
                  <c:v>606.32000000000005</c:v>
                </c:pt>
                <c:pt idx="610">
                  <c:v>602.31500000000005</c:v>
                </c:pt>
                <c:pt idx="611">
                  <c:v>598.29899999999998</c:v>
                </c:pt>
                <c:pt idx="612">
                  <c:v>594.31899999999996</c:v>
                </c:pt>
                <c:pt idx="613">
                  <c:v>590.38199999999995</c:v>
                </c:pt>
                <c:pt idx="614">
                  <c:v>586.39400000000001</c:v>
                </c:pt>
                <c:pt idx="615">
                  <c:v>582.39599999999996</c:v>
                </c:pt>
                <c:pt idx="616">
                  <c:v>578.4</c:v>
                </c:pt>
                <c:pt idx="617">
                  <c:v>574.42700000000002</c:v>
                </c:pt>
                <c:pt idx="618">
                  <c:v>570.47199999999998</c:v>
                </c:pt>
                <c:pt idx="619">
                  <c:v>566.54300000000001</c:v>
                </c:pt>
                <c:pt idx="620">
                  <c:v>562.73</c:v>
                </c:pt>
                <c:pt idx="621">
                  <c:v>558.947</c:v>
                </c:pt>
                <c:pt idx="622">
                  <c:v>555.245</c:v>
                </c:pt>
                <c:pt idx="623">
                  <c:v>551.548</c:v>
                </c:pt>
                <c:pt idx="624">
                  <c:v>547.87</c:v>
                </c:pt>
                <c:pt idx="625">
                  <c:v>544.20799999999997</c:v>
                </c:pt>
                <c:pt idx="626">
                  <c:v>540.48299999999995</c:v>
                </c:pt>
                <c:pt idx="627">
                  <c:v>536.81899999999996</c:v>
                </c:pt>
                <c:pt idx="628">
                  <c:v>533.11</c:v>
                </c:pt>
                <c:pt idx="629">
                  <c:v>529.399</c:v>
                </c:pt>
                <c:pt idx="630">
                  <c:v>525.65200000000004</c:v>
                </c:pt>
                <c:pt idx="631">
                  <c:v>521.96699999999998</c:v>
                </c:pt>
                <c:pt idx="632">
                  <c:v>518.24199999999996</c:v>
                </c:pt>
                <c:pt idx="633">
                  <c:v>514.49199999999996</c:v>
                </c:pt>
                <c:pt idx="634">
                  <c:v>510.66500000000002</c:v>
                </c:pt>
                <c:pt idx="635">
                  <c:v>506.851</c:v>
                </c:pt>
                <c:pt idx="636">
                  <c:v>503.15899999999999</c:v>
                </c:pt>
                <c:pt idx="637">
                  <c:v>499.52800000000002</c:v>
                </c:pt>
                <c:pt idx="638">
                  <c:v>496.01400000000001</c:v>
                </c:pt>
                <c:pt idx="639">
                  <c:v>492.596</c:v>
                </c:pt>
                <c:pt idx="640">
                  <c:v>489.19499999999999</c:v>
                </c:pt>
                <c:pt idx="641">
                  <c:v>485.90300000000002</c:v>
                </c:pt>
                <c:pt idx="642">
                  <c:v>482.71199999999999</c:v>
                </c:pt>
                <c:pt idx="643">
                  <c:v>479.59899999999999</c:v>
                </c:pt>
                <c:pt idx="644">
                  <c:v>476.56599999999997</c:v>
                </c:pt>
                <c:pt idx="645">
                  <c:v>473.56400000000002</c:v>
                </c:pt>
                <c:pt idx="646">
                  <c:v>470.62700000000001</c:v>
                </c:pt>
                <c:pt idx="647">
                  <c:v>467.69099999999997</c:v>
                </c:pt>
                <c:pt idx="648">
                  <c:v>464.935</c:v>
                </c:pt>
                <c:pt idx="649">
                  <c:v>462.238</c:v>
                </c:pt>
                <c:pt idx="650">
                  <c:v>459.48</c:v>
                </c:pt>
                <c:pt idx="651">
                  <c:v>457.03899999999999</c:v>
                </c:pt>
                <c:pt idx="652">
                  <c:v>454.71</c:v>
                </c:pt>
                <c:pt idx="653">
                  <c:v>452.53300000000002</c:v>
                </c:pt>
                <c:pt idx="654">
                  <c:v>450.78</c:v>
                </c:pt>
                <c:pt idx="655">
                  <c:v>449.14600000000002</c:v>
                </c:pt>
                <c:pt idx="656">
                  <c:v>447.827</c:v>
                </c:pt>
                <c:pt idx="657">
                  <c:v>446.79300000000001</c:v>
                </c:pt>
                <c:pt idx="658">
                  <c:v>445.97199999999998</c:v>
                </c:pt>
                <c:pt idx="659">
                  <c:v>445.375</c:v>
                </c:pt>
                <c:pt idx="660">
                  <c:v>444.88299999999998</c:v>
                </c:pt>
                <c:pt idx="661">
                  <c:v>444.57600000000002</c:v>
                </c:pt>
                <c:pt idx="662">
                  <c:v>444.49700000000001</c:v>
                </c:pt>
                <c:pt idx="663">
                  <c:v>444.51499999999999</c:v>
                </c:pt>
                <c:pt idx="664">
                  <c:v>444.637</c:v>
                </c:pt>
                <c:pt idx="665">
                  <c:v>444.82</c:v>
                </c:pt>
                <c:pt idx="666">
                  <c:v>445.15699999999998</c:v>
                </c:pt>
                <c:pt idx="667">
                  <c:v>445.61700000000002</c:v>
                </c:pt>
                <c:pt idx="668">
                  <c:v>446.18900000000002</c:v>
                </c:pt>
                <c:pt idx="669">
                  <c:v>446.88099999999997</c:v>
                </c:pt>
                <c:pt idx="670">
                  <c:v>447.72699999999998</c:v>
                </c:pt>
                <c:pt idx="671">
                  <c:v>448.56299999999999</c:v>
                </c:pt>
                <c:pt idx="672">
                  <c:v>449.50700000000001</c:v>
                </c:pt>
                <c:pt idx="673">
                  <c:v>450.51799999999997</c:v>
                </c:pt>
                <c:pt idx="674">
                  <c:v>451.53100000000001</c:v>
                </c:pt>
                <c:pt idx="675">
                  <c:v>452.51400000000001</c:v>
                </c:pt>
                <c:pt idx="676">
                  <c:v>453.625</c:v>
                </c:pt>
                <c:pt idx="677">
                  <c:v>454.87200000000001</c:v>
                </c:pt>
                <c:pt idx="678">
                  <c:v>456.15300000000002</c:v>
                </c:pt>
                <c:pt idx="679">
                  <c:v>457.53699999999998</c:v>
                </c:pt>
                <c:pt idx="680">
                  <c:v>459.02699999999999</c:v>
                </c:pt>
                <c:pt idx="681">
                  <c:v>460.70400000000001</c:v>
                </c:pt>
                <c:pt idx="682">
                  <c:v>462.55799999999999</c:v>
                </c:pt>
                <c:pt idx="683">
                  <c:v>464.53899999999999</c:v>
                </c:pt>
                <c:pt idx="684">
                  <c:v>466.82</c:v>
                </c:pt>
                <c:pt idx="685">
                  <c:v>469.26900000000001</c:v>
                </c:pt>
                <c:pt idx="686">
                  <c:v>471.91399999999999</c:v>
                </c:pt>
                <c:pt idx="687">
                  <c:v>474.9</c:v>
                </c:pt>
                <c:pt idx="688">
                  <c:v>478.11700000000002</c:v>
                </c:pt>
                <c:pt idx="689">
                  <c:v>481.61900000000003</c:v>
                </c:pt>
                <c:pt idx="690">
                  <c:v>485.33300000000003</c:v>
                </c:pt>
                <c:pt idx="691">
                  <c:v>489.226</c:v>
                </c:pt>
                <c:pt idx="692">
                  <c:v>493.375</c:v>
                </c:pt>
                <c:pt idx="693">
                  <c:v>497.84199999999998</c:v>
                </c:pt>
                <c:pt idx="694">
                  <c:v>502.49599999999998</c:v>
                </c:pt>
                <c:pt idx="695">
                  <c:v>507.35399999999998</c:v>
                </c:pt>
                <c:pt idx="696">
                  <c:v>512.45699999999999</c:v>
                </c:pt>
                <c:pt idx="697">
                  <c:v>517.67100000000005</c:v>
                </c:pt>
                <c:pt idx="698">
                  <c:v>522.94500000000005</c:v>
                </c:pt>
                <c:pt idx="699">
                  <c:v>528.49199999999996</c:v>
                </c:pt>
                <c:pt idx="700">
                  <c:v>534.07100000000003</c:v>
                </c:pt>
                <c:pt idx="701">
                  <c:v>539.64599999999996</c:v>
                </c:pt>
                <c:pt idx="702">
                  <c:v>545.30799999999999</c:v>
                </c:pt>
                <c:pt idx="703">
                  <c:v>551.02499999999998</c:v>
                </c:pt>
                <c:pt idx="704">
                  <c:v>556.726</c:v>
                </c:pt>
                <c:pt idx="705">
                  <c:v>562.53399999999999</c:v>
                </c:pt>
                <c:pt idx="706">
                  <c:v>568.57899999999995</c:v>
                </c:pt>
                <c:pt idx="707">
                  <c:v>574.46600000000001</c:v>
                </c:pt>
                <c:pt idx="708">
                  <c:v>580.53700000000003</c:v>
                </c:pt>
                <c:pt idx="709">
                  <c:v>586.69899999999996</c:v>
                </c:pt>
                <c:pt idx="710">
                  <c:v>592.73699999999997</c:v>
                </c:pt>
                <c:pt idx="711">
                  <c:v>599.01499999999999</c:v>
                </c:pt>
                <c:pt idx="712">
                  <c:v>605.19500000000005</c:v>
                </c:pt>
                <c:pt idx="713">
                  <c:v>611.35299999999995</c:v>
                </c:pt>
                <c:pt idx="714">
                  <c:v>617.52</c:v>
                </c:pt>
                <c:pt idx="715">
                  <c:v>623.73099999999999</c:v>
                </c:pt>
                <c:pt idx="716">
                  <c:v>629.91999999999996</c:v>
                </c:pt>
                <c:pt idx="717">
                  <c:v>636.202</c:v>
                </c:pt>
                <c:pt idx="718">
                  <c:v>642.44000000000005</c:v>
                </c:pt>
                <c:pt idx="719">
                  <c:v>648.85900000000004</c:v>
                </c:pt>
                <c:pt idx="720">
                  <c:v>655.08299999999997</c:v>
                </c:pt>
                <c:pt idx="721">
                  <c:v>661.52800000000002</c:v>
                </c:pt>
                <c:pt idx="722">
                  <c:v>667.8</c:v>
                </c:pt>
                <c:pt idx="723">
                  <c:v>674.23800000000006</c:v>
                </c:pt>
                <c:pt idx="724">
                  <c:v>680.62900000000002</c:v>
                </c:pt>
                <c:pt idx="725">
                  <c:v>686.94899999999996</c:v>
                </c:pt>
                <c:pt idx="726">
                  <c:v>693.33699999999999</c:v>
                </c:pt>
                <c:pt idx="727">
                  <c:v>699.56700000000001</c:v>
                </c:pt>
                <c:pt idx="728">
                  <c:v>705.95</c:v>
                </c:pt>
                <c:pt idx="729">
                  <c:v>712.09699999999998</c:v>
                </c:pt>
                <c:pt idx="730">
                  <c:v>718.48599999999999</c:v>
                </c:pt>
                <c:pt idx="731">
                  <c:v>724.66899999999998</c:v>
                </c:pt>
                <c:pt idx="732">
                  <c:v>730.98199999999997</c:v>
                </c:pt>
                <c:pt idx="733">
                  <c:v>737.19100000000003</c:v>
                </c:pt>
                <c:pt idx="734">
                  <c:v>743.48</c:v>
                </c:pt>
                <c:pt idx="735">
                  <c:v>749.721</c:v>
                </c:pt>
                <c:pt idx="736">
                  <c:v>756.00800000000004</c:v>
                </c:pt>
                <c:pt idx="737">
                  <c:v>762.35400000000004</c:v>
                </c:pt>
                <c:pt idx="738">
                  <c:v>768.58699999999999</c:v>
                </c:pt>
                <c:pt idx="739">
                  <c:v>774.90700000000004</c:v>
                </c:pt>
                <c:pt idx="740">
                  <c:v>781.149</c:v>
                </c:pt>
                <c:pt idx="741">
                  <c:v>787.33100000000002</c:v>
                </c:pt>
                <c:pt idx="742">
                  <c:v>793.56</c:v>
                </c:pt>
                <c:pt idx="743">
                  <c:v>799.69399999999996</c:v>
                </c:pt>
                <c:pt idx="744">
                  <c:v>805.96400000000006</c:v>
                </c:pt>
                <c:pt idx="745">
                  <c:v>812.10699999999997</c:v>
                </c:pt>
                <c:pt idx="746">
                  <c:v>818.322</c:v>
                </c:pt>
                <c:pt idx="747">
                  <c:v>824.55600000000004</c:v>
                </c:pt>
                <c:pt idx="748">
                  <c:v>830.67</c:v>
                </c:pt>
                <c:pt idx="749">
                  <c:v>836.79399999999998</c:v>
                </c:pt>
                <c:pt idx="750">
                  <c:v>842.7</c:v>
                </c:pt>
                <c:pt idx="751">
                  <c:v>848.54399999999998</c:v>
                </c:pt>
                <c:pt idx="752">
                  <c:v>854.29</c:v>
                </c:pt>
                <c:pt idx="753">
                  <c:v>860.00900000000001</c:v>
                </c:pt>
                <c:pt idx="754">
                  <c:v>865.56100000000004</c:v>
                </c:pt>
                <c:pt idx="755">
                  <c:v>871.005</c:v>
                </c:pt>
                <c:pt idx="756">
                  <c:v>876.38599999999997</c:v>
                </c:pt>
                <c:pt idx="757">
                  <c:v>881.59500000000003</c:v>
                </c:pt>
                <c:pt idx="758">
                  <c:v>886.82899999999995</c:v>
                </c:pt>
                <c:pt idx="759">
                  <c:v>891.88599999999997</c:v>
                </c:pt>
                <c:pt idx="760">
                  <c:v>896.74800000000005</c:v>
                </c:pt>
                <c:pt idx="761">
                  <c:v>901.48800000000006</c:v>
                </c:pt>
                <c:pt idx="762">
                  <c:v>906.13099999999997</c:v>
                </c:pt>
                <c:pt idx="763">
                  <c:v>910.57</c:v>
                </c:pt>
                <c:pt idx="764">
                  <c:v>914.83100000000002</c:v>
                </c:pt>
                <c:pt idx="765">
                  <c:v>918.88199999999995</c:v>
                </c:pt>
                <c:pt idx="766">
                  <c:v>922.80899999999997</c:v>
                </c:pt>
                <c:pt idx="767">
                  <c:v>926.49800000000005</c:v>
                </c:pt>
                <c:pt idx="768">
                  <c:v>929.95699999999999</c:v>
                </c:pt>
                <c:pt idx="769">
                  <c:v>933.32799999999997</c:v>
                </c:pt>
                <c:pt idx="770">
                  <c:v>936.68899999999996</c:v>
                </c:pt>
                <c:pt idx="771">
                  <c:v>939.80600000000004</c:v>
                </c:pt>
                <c:pt idx="772">
                  <c:v>942.72400000000005</c:v>
                </c:pt>
                <c:pt idx="773">
                  <c:v>945.63300000000004</c:v>
                </c:pt>
                <c:pt idx="774">
                  <c:v>948.423</c:v>
                </c:pt>
                <c:pt idx="775">
                  <c:v>951.03300000000002</c:v>
                </c:pt>
                <c:pt idx="776">
                  <c:v>953.54</c:v>
                </c:pt>
                <c:pt idx="777">
                  <c:v>955.92399999999998</c:v>
                </c:pt>
                <c:pt idx="778">
                  <c:v>958.16099999999994</c:v>
                </c:pt>
                <c:pt idx="779">
                  <c:v>960.31700000000001</c:v>
                </c:pt>
                <c:pt idx="780">
                  <c:v>962.24</c:v>
                </c:pt>
                <c:pt idx="781">
                  <c:v>964.07500000000005</c:v>
                </c:pt>
                <c:pt idx="782">
                  <c:v>965.83399999999995</c:v>
                </c:pt>
                <c:pt idx="783">
                  <c:v>967.36699999999996</c:v>
                </c:pt>
                <c:pt idx="784">
                  <c:v>968.83299999999997</c:v>
                </c:pt>
                <c:pt idx="785">
                  <c:v>970.18700000000001</c:v>
                </c:pt>
                <c:pt idx="786">
                  <c:v>971.37900000000002</c:v>
                </c:pt>
                <c:pt idx="787">
                  <c:v>972.47799999999995</c:v>
                </c:pt>
                <c:pt idx="788">
                  <c:v>973.57299999999998</c:v>
                </c:pt>
                <c:pt idx="789">
                  <c:v>974.48699999999997</c:v>
                </c:pt>
                <c:pt idx="790">
                  <c:v>975.29200000000003</c:v>
                </c:pt>
                <c:pt idx="791">
                  <c:v>975.97699999999998</c:v>
                </c:pt>
                <c:pt idx="792">
                  <c:v>976.577</c:v>
                </c:pt>
                <c:pt idx="793">
                  <c:v>977.1</c:v>
                </c:pt>
                <c:pt idx="794">
                  <c:v>977.56500000000005</c:v>
                </c:pt>
                <c:pt idx="795">
                  <c:v>977.93299999999999</c:v>
                </c:pt>
                <c:pt idx="796">
                  <c:v>978.29300000000001</c:v>
                </c:pt>
                <c:pt idx="797">
                  <c:v>978.59100000000001</c:v>
                </c:pt>
                <c:pt idx="798">
                  <c:v>978.83600000000001</c:v>
                </c:pt>
                <c:pt idx="799">
                  <c:v>979.09299999999996</c:v>
                </c:pt>
                <c:pt idx="800">
                  <c:v>979.31700000000001</c:v>
                </c:pt>
                <c:pt idx="801">
                  <c:v>979.52599999999995</c:v>
                </c:pt>
                <c:pt idx="802">
                  <c:v>979.76099999999997</c:v>
                </c:pt>
                <c:pt idx="803">
                  <c:v>980.01099999999997</c:v>
                </c:pt>
                <c:pt idx="804">
                  <c:v>980.21500000000003</c:v>
                </c:pt>
                <c:pt idx="805">
                  <c:v>980.35900000000004</c:v>
                </c:pt>
                <c:pt idx="806">
                  <c:v>980.47699999999998</c:v>
                </c:pt>
                <c:pt idx="807">
                  <c:v>980.601</c:v>
                </c:pt>
                <c:pt idx="808">
                  <c:v>980.69200000000001</c:v>
                </c:pt>
                <c:pt idx="809">
                  <c:v>980.81500000000005</c:v>
                </c:pt>
                <c:pt idx="810">
                  <c:v>980.89099999999996</c:v>
                </c:pt>
                <c:pt idx="811">
                  <c:v>980.90800000000002</c:v>
                </c:pt>
                <c:pt idx="812">
                  <c:v>980.92100000000005</c:v>
                </c:pt>
                <c:pt idx="813">
                  <c:v>980.904</c:v>
                </c:pt>
                <c:pt idx="814">
                  <c:v>980.90599999999995</c:v>
                </c:pt>
                <c:pt idx="815">
                  <c:v>980.89700000000005</c:v>
                </c:pt>
                <c:pt idx="816">
                  <c:v>980.84500000000003</c:v>
                </c:pt>
                <c:pt idx="817">
                  <c:v>980.80600000000004</c:v>
                </c:pt>
                <c:pt idx="818">
                  <c:v>980.75599999999997</c:v>
                </c:pt>
                <c:pt idx="819">
                  <c:v>980.71199999999999</c:v>
                </c:pt>
                <c:pt idx="820">
                  <c:v>980.65800000000002</c:v>
                </c:pt>
                <c:pt idx="821">
                  <c:v>980.58799999999997</c:v>
                </c:pt>
                <c:pt idx="822">
                  <c:v>980.50599999999997</c:v>
                </c:pt>
                <c:pt idx="823">
                  <c:v>980.42200000000003</c:v>
                </c:pt>
                <c:pt idx="824">
                  <c:v>980.36099999999999</c:v>
                </c:pt>
                <c:pt idx="825">
                  <c:v>980.28700000000003</c:v>
                </c:pt>
                <c:pt idx="826">
                  <c:v>980.24099999999999</c:v>
                </c:pt>
                <c:pt idx="827">
                  <c:v>980.16899999999998</c:v>
                </c:pt>
                <c:pt idx="828">
                  <c:v>980.12400000000002</c:v>
                </c:pt>
                <c:pt idx="829">
                  <c:v>980.05600000000004</c:v>
                </c:pt>
                <c:pt idx="830">
                  <c:v>980.03099999999995</c:v>
                </c:pt>
                <c:pt idx="831">
                  <c:v>980.01300000000003</c:v>
                </c:pt>
                <c:pt idx="832">
                  <c:v>979.98599999999999</c:v>
                </c:pt>
                <c:pt idx="833">
                  <c:v>979.94200000000001</c:v>
                </c:pt>
                <c:pt idx="834">
                  <c:v>979.91</c:v>
                </c:pt>
                <c:pt idx="835">
                  <c:v>979.92499999999995</c:v>
                </c:pt>
                <c:pt idx="836">
                  <c:v>979.94600000000003</c:v>
                </c:pt>
                <c:pt idx="837">
                  <c:v>979.92200000000003</c:v>
                </c:pt>
                <c:pt idx="838">
                  <c:v>979.89499999999998</c:v>
                </c:pt>
                <c:pt idx="839">
                  <c:v>979.851</c:v>
                </c:pt>
                <c:pt idx="840">
                  <c:v>979.81700000000001</c:v>
                </c:pt>
                <c:pt idx="841">
                  <c:v>979.79200000000003</c:v>
                </c:pt>
                <c:pt idx="842">
                  <c:v>979.74199999999996</c:v>
                </c:pt>
                <c:pt idx="843">
                  <c:v>979.68100000000004</c:v>
                </c:pt>
                <c:pt idx="844">
                  <c:v>979.60400000000004</c:v>
                </c:pt>
                <c:pt idx="845">
                  <c:v>979.50599999999997</c:v>
                </c:pt>
                <c:pt idx="846">
                  <c:v>979.41</c:v>
                </c:pt>
                <c:pt idx="847">
                  <c:v>979.31500000000005</c:v>
                </c:pt>
                <c:pt idx="848">
                  <c:v>979.21500000000003</c:v>
                </c:pt>
                <c:pt idx="849">
                  <c:v>979.11599999999999</c:v>
                </c:pt>
                <c:pt idx="850">
                  <c:v>979.03099999999995</c:v>
                </c:pt>
                <c:pt idx="851">
                  <c:v>978.976</c:v>
                </c:pt>
                <c:pt idx="852">
                  <c:v>978.92399999999998</c:v>
                </c:pt>
                <c:pt idx="853">
                  <c:v>978.88099999999997</c:v>
                </c:pt>
                <c:pt idx="854">
                  <c:v>978.86300000000006</c:v>
                </c:pt>
                <c:pt idx="855">
                  <c:v>978.82799999999997</c:v>
                </c:pt>
                <c:pt idx="856">
                  <c:v>978.80100000000004</c:v>
                </c:pt>
                <c:pt idx="857">
                  <c:v>978.78899999999999</c:v>
                </c:pt>
                <c:pt idx="858">
                  <c:v>978.774</c:v>
                </c:pt>
                <c:pt idx="859">
                  <c:v>978.73800000000006</c:v>
                </c:pt>
                <c:pt idx="860">
                  <c:v>978.70399999999995</c:v>
                </c:pt>
                <c:pt idx="861">
                  <c:v>978.69299999999998</c:v>
                </c:pt>
                <c:pt idx="862">
                  <c:v>978.67399999999998</c:v>
                </c:pt>
                <c:pt idx="863">
                  <c:v>978.67700000000002</c:v>
                </c:pt>
                <c:pt idx="864">
                  <c:v>978.68200000000002</c:v>
                </c:pt>
                <c:pt idx="865">
                  <c:v>978.69500000000005</c:v>
                </c:pt>
                <c:pt idx="866">
                  <c:v>978.70699999999999</c:v>
                </c:pt>
                <c:pt idx="867">
                  <c:v>978.71900000000005</c:v>
                </c:pt>
                <c:pt idx="868">
                  <c:v>978.73</c:v>
                </c:pt>
                <c:pt idx="869">
                  <c:v>978.72900000000004</c:v>
                </c:pt>
                <c:pt idx="870">
                  <c:v>978.68899999999996</c:v>
                </c:pt>
                <c:pt idx="871">
                  <c:v>978.66399999999999</c:v>
                </c:pt>
                <c:pt idx="872">
                  <c:v>978.61699999999996</c:v>
                </c:pt>
                <c:pt idx="873">
                  <c:v>978.57500000000005</c:v>
                </c:pt>
                <c:pt idx="874">
                  <c:v>978.54100000000005</c:v>
                </c:pt>
                <c:pt idx="875">
                  <c:v>978.51300000000003</c:v>
                </c:pt>
                <c:pt idx="876">
                  <c:v>978.52300000000002</c:v>
                </c:pt>
                <c:pt idx="877">
                  <c:v>978.50099999999998</c:v>
                </c:pt>
                <c:pt idx="878">
                  <c:v>978.47799999999995</c:v>
                </c:pt>
                <c:pt idx="879">
                  <c:v>978.46400000000006</c:v>
                </c:pt>
                <c:pt idx="880">
                  <c:v>978.46</c:v>
                </c:pt>
                <c:pt idx="881">
                  <c:v>978.46400000000006</c:v>
                </c:pt>
                <c:pt idx="882">
                  <c:v>978.47299999999996</c:v>
                </c:pt>
                <c:pt idx="883">
                  <c:v>978.45299999999997</c:v>
                </c:pt>
                <c:pt idx="884">
                  <c:v>978.44899999999996</c:v>
                </c:pt>
                <c:pt idx="885">
                  <c:v>978.45899999999995</c:v>
                </c:pt>
                <c:pt idx="886">
                  <c:v>978.452</c:v>
                </c:pt>
                <c:pt idx="887">
                  <c:v>978.44</c:v>
                </c:pt>
                <c:pt idx="888">
                  <c:v>978.46299999999997</c:v>
                </c:pt>
                <c:pt idx="889">
                  <c:v>978.49900000000002</c:v>
                </c:pt>
                <c:pt idx="890">
                  <c:v>978.52099999999996</c:v>
                </c:pt>
                <c:pt idx="891">
                  <c:v>978.55700000000002</c:v>
                </c:pt>
                <c:pt idx="892">
                  <c:v>978.62099999999998</c:v>
                </c:pt>
                <c:pt idx="893">
                  <c:v>978.64200000000005</c:v>
                </c:pt>
                <c:pt idx="894">
                  <c:v>978.69100000000003</c:v>
                </c:pt>
                <c:pt idx="895">
                  <c:v>978.71900000000005</c:v>
                </c:pt>
                <c:pt idx="896">
                  <c:v>978.75300000000004</c:v>
                </c:pt>
                <c:pt idx="897">
                  <c:v>978.77499999999998</c:v>
                </c:pt>
                <c:pt idx="898">
                  <c:v>978.80399999999997</c:v>
                </c:pt>
                <c:pt idx="899">
                  <c:v>978.846</c:v>
                </c:pt>
                <c:pt idx="900">
                  <c:v>978.87800000000004</c:v>
                </c:pt>
                <c:pt idx="901">
                  <c:v>978.92200000000003</c:v>
                </c:pt>
                <c:pt idx="902">
                  <c:v>978.96100000000001</c:v>
                </c:pt>
                <c:pt idx="903">
                  <c:v>979</c:v>
                </c:pt>
                <c:pt idx="904">
                  <c:v>979.04600000000005</c:v>
                </c:pt>
                <c:pt idx="905">
                  <c:v>979.09299999999996</c:v>
                </c:pt>
                <c:pt idx="906">
                  <c:v>979.13199999999995</c:v>
                </c:pt>
                <c:pt idx="907">
                  <c:v>979.16200000000003</c:v>
                </c:pt>
                <c:pt idx="908">
                  <c:v>979.18600000000004</c:v>
                </c:pt>
                <c:pt idx="909">
                  <c:v>979.202</c:v>
                </c:pt>
                <c:pt idx="910">
                  <c:v>979.21299999999997</c:v>
                </c:pt>
                <c:pt idx="911">
                  <c:v>979.24199999999996</c:v>
                </c:pt>
                <c:pt idx="912">
                  <c:v>979.25599999999997</c:v>
                </c:pt>
                <c:pt idx="913">
                  <c:v>979.28599999999994</c:v>
                </c:pt>
                <c:pt idx="914">
                  <c:v>979.33100000000002</c:v>
                </c:pt>
                <c:pt idx="915">
                  <c:v>979.35400000000004</c:v>
                </c:pt>
                <c:pt idx="916">
                  <c:v>979.38400000000001</c:v>
                </c:pt>
                <c:pt idx="917">
                  <c:v>979.39400000000001</c:v>
                </c:pt>
                <c:pt idx="918">
                  <c:v>979.39499999999998</c:v>
                </c:pt>
                <c:pt idx="919">
                  <c:v>979.37300000000005</c:v>
                </c:pt>
                <c:pt idx="920">
                  <c:v>979.38800000000003</c:v>
                </c:pt>
                <c:pt idx="921">
                  <c:v>979.39099999999996</c:v>
                </c:pt>
                <c:pt idx="922">
                  <c:v>979.38699999999994</c:v>
                </c:pt>
                <c:pt idx="923">
                  <c:v>979.39700000000005</c:v>
                </c:pt>
                <c:pt idx="924">
                  <c:v>979.41200000000003</c:v>
                </c:pt>
                <c:pt idx="925">
                  <c:v>979.41600000000005</c:v>
                </c:pt>
                <c:pt idx="926">
                  <c:v>979.41300000000001</c:v>
                </c:pt>
                <c:pt idx="927">
                  <c:v>979.42600000000004</c:v>
                </c:pt>
                <c:pt idx="928">
                  <c:v>979.40599999999995</c:v>
                </c:pt>
                <c:pt idx="929">
                  <c:v>979.39</c:v>
                </c:pt>
                <c:pt idx="930">
                  <c:v>979.37900000000002</c:v>
                </c:pt>
                <c:pt idx="931">
                  <c:v>979.37199999999996</c:v>
                </c:pt>
                <c:pt idx="932">
                  <c:v>979.35699999999997</c:v>
                </c:pt>
                <c:pt idx="933">
                  <c:v>979.35400000000004</c:v>
                </c:pt>
                <c:pt idx="934">
                  <c:v>979.32799999999997</c:v>
                </c:pt>
                <c:pt idx="935">
                  <c:v>979.29499999999996</c:v>
                </c:pt>
                <c:pt idx="936">
                  <c:v>979.26900000000001</c:v>
                </c:pt>
                <c:pt idx="937">
                  <c:v>979.22400000000005</c:v>
                </c:pt>
                <c:pt idx="938">
                  <c:v>979.17600000000004</c:v>
                </c:pt>
                <c:pt idx="939">
                  <c:v>979.12099999999998</c:v>
                </c:pt>
                <c:pt idx="940">
                  <c:v>979.06600000000003</c:v>
                </c:pt>
                <c:pt idx="941">
                  <c:v>979.00400000000002</c:v>
                </c:pt>
                <c:pt idx="942">
                  <c:v>978.93200000000002</c:v>
                </c:pt>
                <c:pt idx="943">
                  <c:v>978.89499999999998</c:v>
                </c:pt>
                <c:pt idx="944">
                  <c:v>978.84199999999998</c:v>
                </c:pt>
                <c:pt idx="945">
                  <c:v>978.78200000000004</c:v>
                </c:pt>
                <c:pt idx="946">
                  <c:v>978.68</c:v>
                </c:pt>
                <c:pt idx="947">
                  <c:v>978.60199999999998</c:v>
                </c:pt>
                <c:pt idx="948">
                  <c:v>978.51400000000001</c:v>
                </c:pt>
                <c:pt idx="949">
                  <c:v>978.34299999999996</c:v>
                </c:pt>
                <c:pt idx="950">
                  <c:v>978.13199999999995</c:v>
                </c:pt>
                <c:pt idx="951">
                  <c:v>977.88300000000004</c:v>
                </c:pt>
                <c:pt idx="952">
                  <c:v>977.649</c:v>
                </c:pt>
                <c:pt idx="953">
                  <c:v>977.36900000000003</c:v>
                </c:pt>
                <c:pt idx="954">
                  <c:v>977.04700000000003</c:v>
                </c:pt>
                <c:pt idx="955">
                  <c:v>976.67</c:v>
                </c:pt>
                <c:pt idx="956">
                  <c:v>976.22299999999996</c:v>
                </c:pt>
                <c:pt idx="957">
                  <c:v>975.63800000000003</c:v>
                </c:pt>
                <c:pt idx="958">
                  <c:v>975.05200000000002</c:v>
                </c:pt>
                <c:pt idx="959">
                  <c:v>974.34799999999996</c:v>
                </c:pt>
                <c:pt idx="960">
                  <c:v>973.50400000000002</c:v>
                </c:pt>
                <c:pt idx="961">
                  <c:v>972.60599999999999</c:v>
                </c:pt>
                <c:pt idx="962">
                  <c:v>971.64300000000003</c:v>
                </c:pt>
                <c:pt idx="963">
                  <c:v>970.44200000000001</c:v>
                </c:pt>
                <c:pt idx="964">
                  <c:v>969.14800000000002</c:v>
                </c:pt>
                <c:pt idx="965">
                  <c:v>967.74300000000005</c:v>
                </c:pt>
                <c:pt idx="966">
                  <c:v>966.072</c:v>
                </c:pt>
                <c:pt idx="967">
                  <c:v>964.12300000000005</c:v>
                </c:pt>
                <c:pt idx="968">
                  <c:v>961.875</c:v>
                </c:pt>
                <c:pt idx="969">
                  <c:v>959.33600000000001</c:v>
                </c:pt>
                <c:pt idx="970">
                  <c:v>956.5</c:v>
                </c:pt>
                <c:pt idx="971">
                  <c:v>953.44200000000001</c:v>
                </c:pt>
                <c:pt idx="972">
                  <c:v>949.99699999999996</c:v>
                </c:pt>
                <c:pt idx="973">
                  <c:v>946.21400000000006</c:v>
                </c:pt>
                <c:pt idx="974">
                  <c:v>942.00300000000004</c:v>
                </c:pt>
                <c:pt idx="975">
                  <c:v>937.57899999999995</c:v>
                </c:pt>
                <c:pt idx="976">
                  <c:v>932.74</c:v>
                </c:pt>
                <c:pt idx="977">
                  <c:v>927.43499999999995</c:v>
                </c:pt>
                <c:pt idx="978">
                  <c:v>921.923</c:v>
                </c:pt>
                <c:pt idx="979">
                  <c:v>915.96699999999998</c:v>
                </c:pt>
                <c:pt idx="980">
                  <c:v>909.78899999999999</c:v>
                </c:pt>
                <c:pt idx="981">
                  <c:v>903.23800000000006</c:v>
                </c:pt>
                <c:pt idx="982">
                  <c:v>896.346</c:v>
                </c:pt>
                <c:pt idx="983">
                  <c:v>889.11099999999999</c:v>
                </c:pt>
                <c:pt idx="984">
                  <c:v>881.63400000000001</c:v>
                </c:pt>
                <c:pt idx="985">
                  <c:v>873.89800000000002</c:v>
                </c:pt>
                <c:pt idx="986">
                  <c:v>865.92200000000003</c:v>
                </c:pt>
                <c:pt idx="987">
                  <c:v>857.66800000000001</c:v>
                </c:pt>
                <c:pt idx="988">
                  <c:v>849.30899999999997</c:v>
                </c:pt>
                <c:pt idx="989">
                  <c:v>840.68399999999997</c:v>
                </c:pt>
                <c:pt idx="990">
                  <c:v>831.83199999999999</c:v>
                </c:pt>
                <c:pt idx="991">
                  <c:v>822.8</c:v>
                </c:pt>
                <c:pt idx="992">
                  <c:v>813.63400000000001</c:v>
                </c:pt>
                <c:pt idx="993">
                  <c:v>804.31299999999999</c:v>
                </c:pt>
                <c:pt idx="994">
                  <c:v>795.00800000000004</c:v>
                </c:pt>
                <c:pt idx="995">
                  <c:v>785.59699999999998</c:v>
                </c:pt>
                <c:pt idx="996">
                  <c:v>776.25099999999998</c:v>
                </c:pt>
                <c:pt idx="997">
                  <c:v>767.05399999999997</c:v>
                </c:pt>
                <c:pt idx="998">
                  <c:v>758.029</c:v>
                </c:pt>
                <c:pt idx="999">
                  <c:v>749.05899999999997</c:v>
                </c:pt>
                <c:pt idx="1000">
                  <c:v>740.13300000000004</c:v>
                </c:pt>
                <c:pt idx="1001">
                  <c:v>731.16600000000005</c:v>
                </c:pt>
                <c:pt idx="1002">
                  <c:v>722.09500000000003</c:v>
                </c:pt>
                <c:pt idx="1003">
                  <c:v>712.976</c:v>
                </c:pt>
                <c:pt idx="1004">
                  <c:v>703.85900000000004</c:v>
                </c:pt>
                <c:pt idx="1005">
                  <c:v>694.82299999999998</c:v>
                </c:pt>
                <c:pt idx="1006">
                  <c:v>685.91800000000001</c:v>
                </c:pt>
                <c:pt idx="1007">
                  <c:v>677.19100000000003</c:v>
                </c:pt>
                <c:pt idx="1008">
                  <c:v>668.65599999999995</c:v>
                </c:pt>
                <c:pt idx="1009">
                  <c:v>660.28499999999997</c:v>
                </c:pt>
                <c:pt idx="1010">
                  <c:v>652.04399999999998</c:v>
                </c:pt>
                <c:pt idx="1011">
                  <c:v>643.87900000000002</c:v>
                </c:pt>
                <c:pt idx="1012">
                  <c:v>635.84199999999998</c:v>
                </c:pt>
                <c:pt idx="1013">
                  <c:v>627.87800000000004</c:v>
                </c:pt>
                <c:pt idx="1014">
                  <c:v>620.04100000000005</c:v>
                </c:pt>
                <c:pt idx="1015">
                  <c:v>612.33900000000006</c:v>
                </c:pt>
                <c:pt idx="1016">
                  <c:v>604.73400000000004</c:v>
                </c:pt>
                <c:pt idx="1017">
                  <c:v>597.13699999999994</c:v>
                </c:pt>
                <c:pt idx="1018">
                  <c:v>589.57899999999995</c:v>
                </c:pt>
                <c:pt idx="1019">
                  <c:v>582.12599999999998</c:v>
                </c:pt>
                <c:pt idx="1020">
                  <c:v>574.78899999999999</c:v>
                </c:pt>
                <c:pt idx="1021">
                  <c:v>567.46500000000003</c:v>
                </c:pt>
                <c:pt idx="1022">
                  <c:v>560.12</c:v>
                </c:pt>
                <c:pt idx="1023">
                  <c:v>552.95299999999997</c:v>
                </c:pt>
                <c:pt idx="1024">
                  <c:v>545.87099999999998</c:v>
                </c:pt>
                <c:pt idx="1025">
                  <c:v>538.89200000000005</c:v>
                </c:pt>
                <c:pt idx="1026">
                  <c:v>532.154</c:v>
                </c:pt>
                <c:pt idx="1027">
                  <c:v>525.39300000000003</c:v>
                </c:pt>
                <c:pt idx="1028">
                  <c:v>518.81299999999999</c:v>
                </c:pt>
                <c:pt idx="1029">
                  <c:v>512.40499999999997</c:v>
                </c:pt>
                <c:pt idx="1030">
                  <c:v>506.17399999999998</c:v>
                </c:pt>
                <c:pt idx="1031">
                  <c:v>500.04899999999998</c:v>
                </c:pt>
                <c:pt idx="1032">
                  <c:v>494.08600000000001</c:v>
                </c:pt>
                <c:pt idx="1033">
                  <c:v>488.26100000000002</c:v>
                </c:pt>
                <c:pt idx="1034">
                  <c:v>482.61500000000001</c:v>
                </c:pt>
                <c:pt idx="1035">
                  <c:v>477.21800000000002</c:v>
                </c:pt>
                <c:pt idx="1036">
                  <c:v>471.892</c:v>
                </c:pt>
                <c:pt idx="1037">
                  <c:v>467.089</c:v>
                </c:pt>
                <c:pt idx="1038">
                  <c:v>462.47199999999998</c:v>
                </c:pt>
                <c:pt idx="1039">
                  <c:v>458.33</c:v>
                </c:pt>
                <c:pt idx="1040">
                  <c:v>454.61700000000002</c:v>
                </c:pt>
                <c:pt idx="1041">
                  <c:v>451.589</c:v>
                </c:pt>
                <c:pt idx="1042">
                  <c:v>449.18200000000002</c:v>
                </c:pt>
                <c:pt idx="1043">
                  <c:v>447.53</c:v>
                </c:pt>
                <c:pt idx="1044">
                  <c:v>446.80099999999999</c:v>
                </c:pt>
                <c:pt idx="1045">
                  <c:v>447.01799999999997</c:v>
                </c:pt>
                <c:pt idx="1046">
                  <c:v>448.27800000000002</c:v>
                </c:pt>
                <c:pt idx="1047">
                  <c:v>450.471</c:v>
                </c:pt>
                <c:pt idx="1048">
                  <c:v>453.55</c:v>
                </c:pt>
                <c:pt idx="1049">
                  <c:v>457.464</c:v>
                </c:pt>
                <c:pt idx="1050">
                  <c:v>462.05500000000001</c:v>
                </c:pt>
                <c:pt idx="1051">
                  <c:v>467.19</c:v>
                </c:pt>
                <c:pt idx="1052">
                  <c:v>472.81</c:v>
                </c:pt>
                <c:pt idx="1053">
                  <c:v>478.90699999999998</c:v>
                </c:pt>
                <c:pt idx="1054">
                  <c:v>485.41800000000001</c:v>
                </c:pt>
                <c:pt idx="1055">
                  <c:v>492.42599999999999</c:v>
                </c:pt>
                <c:pt idx="1056">
                  <c:v>499.79399999999998</c:v>
                </c:pt>
                <c:pt idx="1057">
                  <c:v>507.69</c:v>
                </c:pt>
                <c:pt idx="1058">
                  <c:v>515.91600000000005</c:v>
                </c:pt>
                <c:pt idx="1059">
                  <c:v>524.45600000000002</c:v>
                </c:pt>
                <c:pt idx="1060">
                  <c:v>533.25</c:v>
                </c:pt>
                <c:pt idx="1061">
                  <c:v>542.10799999999995</c:v>
                </c:pt>
                <c:pt idx="1062">
                  <c:v>551.02</c:v>
                </c:pt>
                <c:pt idx="1063">
                  <c:v>559.97400000000005</c:v>
                </c:pt>
                <c:pt idx="1064">
                  <c:v>568.90700000000004</c:v>
                </c:pt>
                <c:pt idx="1065">
                  <c:v>577.82299999999998</c:v>
                </c:pt>
                <c:pt idx="1066">
                  <c:v>586.56600000000003</c:v>
                </c:pt>
                <c:pt idx="1067">
                  <c:v>595.28300000000002</c:v>
                </c:pt>
                <c:pt idx="1068">
                  <c:v>604.03399999999999</c:v>
                </c:pt>
                <c:pt idx="1069">
                  <c:v>612.71900000000005</c:v>
                </c:pt>
                <c:pt idx="1070">
                  <c:v>621.41</c:v>
                </c:pt>
                <c:pt idx="1071">
                  <c:v>630.15300000000002</c:v>
                </c:pt>
                <c:pt idx="1072">
                  <c:v>638.94799999999998</c:v>
                </c:pt>
                <c:pt idx="1073">
                  <c:v>647.726</c:v>
                </c:pt>
                <c:pt idx="1074">
                  <c:v>656.64400000000001</c:v>
                </c:pt>
                <c:pt idx="1075">
                  <c:v>665.51800000000003</c:v>
                </c:pt>
                <c:pt idx="1076">
                  <c:v>674.41499999999996</c:v>
                </c:pt>
                <c:pt idx="1077">
                  <c:v>683.25699999999995</c:v>
                </c:pt>
                <c:pt idx="1078">
                  <c:v>691.94600000000003</c:v>
                </c:pt>
                <c:pt idx="1079">
                  <c:v>700.7</c:v>
                </c:pt>
                <c:pt idx="1080">
                  <c:v>709.32500000000005</c:v>
                </c:pt>
                <c:pt idx="1081">
                  <c:v>718.02700000000004</c:v>
                </c:pt>
                <c:pt idx="1082">
                  <c:v>726.68499999999995</c:v>
                </c:pt>
                <c:pt idx="1083">
                  <c:v>735.55799999999999</c:v>
                </c:pt>
                <c:pt idx="1084">
                  <c:v>744.24300000000005</c:v>
                </c:pt>
                <c:pt idx="1085">
                  <c:v>753.15800000000002</c:v>
                </c:pt>
                <c:pt idx="1086">
                  <c:v>762.15700000000004</c:v>
                </c:pt>
                <c:pt idx="1087">
                  <c:v>771.16200000000003</c:v>
                </c:pt>
                <c:pt idx="1088">
                  <c:v>780.31</c:v>
                </c:pt>
                <c:pt idx="1089">
                  <c:v>789.45</c:v>
                </c:pt>
                <c:pt idx="1090">
                  <c:v>798.60599999999999</c:v>
                </c:pt>
                <c:pt idx="1091">
                  <c:v>807.822</c:v>
                </c:pt>
                <c:pt idx="1092">
                  <c:v>816.952</c:v>
                </c:pt>
                <c:pt idx="1093">
                  <c:v>826.053</c:v>
                </c:pt>
                <c:pt idx="1094">
                  <c:v>835.03800000000001</c:v>
                </c:pt>
                <c:pt idx="1095">
                  <c:v>843.99300000000005</c:v>
                </c:pt>
                <c:pt idx="1096">
                  <c:v>852.846</c:v>
                </c:pt>
                <c:pt idx="1097">
                  <c:v>861.505</c:v>
                </c:pt>
                <c:pt idx="1098">
                  <c:v>869.95100000000002</c:v>
                </c:pt>
                <c:pt idx="1099">
                  <c:v>878.31100000000004</c:v>
                </c:pt>
                <c:pt idx="1100">
                  <c:v>886.51700000000005</c:v>
                </c:pt>
                <c:pt idx="1101">
                  <c:v>894.44299999999998</c:v>
                </c:pt>
                <c:pt idx="1102">
                  <c:v>902.16600000000005</c:v>
                </c:pt>
                <c:pt idx="1103">
                  <c:v>909.60799999999995</c:v>
                </c:pt>
                <c:pt idx="1104">
                  <c:v>916.75599999999997</c:v>
                </c:pt>
                <c:pt idx="1105">
                  <c:v>923.47900000000004</c:v>
                </c:pt>
                <c:pt idx="1106">
                  <c:v>929.99699999999996</c:v>
                </c:pt>
                <c:pt idx="1107">
                  <c:v>936.07100000000003</c:v>
                </c:pt>
                <c:pt idx="1108">
                  <c:v>941.75400000000002</c:v>
                </c:pt>
                <c:pt idx="1109">
                  <c:v>947.03499999999997</c:v>
                </c:pt>
                <c:pt idx="1110">
                  <c:v>951.88800000000003</c:v>
                </c:pt>
                <c:pt idx="1111">
                  <c:v>956.42600000000004</c:v>
                </c:pt>
                <c:pt idx="1112">
                  <c:v>960.40700000000004</c:v>
                </c:pt>
                <c:pt idx="1113">
                  <c:v>964.11199999999997</c:v>
                </c:pt>
                <c:pt idx="1114">
                  <c:v>967.35699999999997</c:v>
                </c:pt>
                <c:pt idx="1115">
                  <c:v>970.06299999999999</c:v>
                </c:pt>
                <c:pt idx="1116">
                  <c:v>972.43499999999995</c:v>
                </c:pt>
                <c:pt idx="1117">
                  <c:v>974.32</c:v>
                </c:pt>
                <c:pt idx="1118">
                  <c:v>975.76700000000005</c:v>
                </c:pt>
                <c:pt idx="1119">
                  <c:v>976.73299999999995</c:v>
                </c:pt>
                <c:pt idx="1120">
                  <c:v>977.40300000000002</c:v>
                </c:pt>
                <c:pt idx="1121">
                  <c:v>977.63599999999997</c:v>
                </c:pt>
                <c:pt idx="1122">
                  <c:v>977.71299999999997</c:v>
                </c:pt>
                <c:pt idx="1123">
                  <c:v>977.50099999999998</c:v>
                </c:pt>
                <c:pt idx="1124">
                  <c:v>977.22799999999995</c:v>
                </c:pt>
                <c:pt idx="1125">
                  <c:v>976.87</c:v>
                </c:pt>
                <c:pt idx="1126">
                  <c:v>976.59199999999998</c:v>
                </c:pt>
                <c:pt idx="1127">
                  <c:v>976.33600000000001</c:v>
                </c:pt>
                <c:pt idx="1128">
                  <c:v>976.02499999999998</c:v>
                </c:pt>
                <c:pt idx="1129">
                  <c:v>975.69500000000005</c:v>
                </c:pt>
                <c:pt idx="1130">
                  <c:v>975.41200000000003</c:v>
                </c:pt>
                <c:pt idx="1131">
                  <c:v>975.25900000000001</c:v>
                </c:pt>
                <c:pt idx="1132">
                  <c:v>975.25699999999995</c:v>
                </c:pt>
                <c:pt idx="1133">
                  <c:v>975.39800000000002</c:v>
                </c:pt>
                <c:pt idx="1134">
                  <c:v>975.58699999999999</c:v>
                </c:pt>
                <c:pt idx="1135">
                  <c:v>975.87099999999998</c:v>
                </c:pt>
                <c:pt idx="1136">
                  <c:v>976.12099999999998</c:v>
                </c:pt>
                <c:pt idx="1137">
                  <c:v>976.3</c:v>
                </c:pt>
                <c:pt idx="1138">
                  <c:v>976.4</c:v>
                </c:pt>
                <c:pt idx="1139">
                  <c:v>976.39300000000003</c:v>
                </c:pt>
                <c:pt idx="1140">
                  <c:v>976.29700000000003</c:v>
                </c:pt>
                <c:pt idx="1141">
                  <c:v>976.12599999999998</c:v>
                </c:pt>
                <c:pt idx="1142">
                  <c:v>975.89400000000001</c:v>
                </c:pt>
                <c:pt idx="1143">
                  <c:v>975.69100000000003</c:v>
                </c:pt>
                <c:pt idx="1144">
                  <c:v>975.46799999999996</c:v>
                </c:pt>
                <c:pt idx="1145">
                  <c:v>975.15700000000004</c:v>
                </c:pt>
                <c:pt idx="1146">
                  <c:v>974.75900000000001</c:v>
                </c:pt>
                <c:pt idx="1147">
                  <c:v>974.27599999999995</c:v>
                </c:pt>
                <c:pt idx="1148">
                  <c:v>973.84400000000005</c:v>
                </c:pt>
                <c:pt idx="1149">
                  <c:v>973.41300000000001</c:v>
                </c:pt>
                <c:pt idx="1150">
                  <c:v>972.99</c:v>
                </c:pt>
                <c:pt idx="1151">
                  <c:v>972.6</c:v>
                </c:pt>
                <c:pt idx="1152">
                  <c:v>972.24400000000003</c:v>
                </c:pt>
                <c:pt idx="1153">
                  <c:v>971.85199999999998</c:v>
                </c:pt>
                <c:pt idx="1154">
                  <c:v>971.39</c:v>
                </c:pt>
                <c:pt idx="1155">
                  <c:v>970.85900000000004</c:v>
                </c:pt>
                <c:pt idx="1156">
                  <c:v>970.21299999999997</c:v>
                </c:pt>
                <c:pt idx="1157">
                  <c:v>969.41899999999998</c:v>
                </c:pt>
                <c:pt idx="1158">
                  <c:v>968.44</c:v>
                </c:pt>
                <c:pt idx="1159">
                  <c:v>967.25699999999995</c:v>
                </c:pt>
                <c:pt idx="1160">
                  <c:v>965.82299999999998</c:v>
                </c:pt>
                <c:pt idx="1161">
                  <c:v>964.22699999999998</c:v>
                </c:pt>
                <c:pt idx="1162">
                  <c:v>962.25</c:v>
                </c:pt>
                <c:pt idx="1163">
                  <c:v>960.04</c:v>
                </c:pt>
                <c:pt idx="1164">
                  <c:v>957.53200000000004</c:v>
                </c:pt>
                <c:pt idx="1165">
                  <c:v>954.74099999999999</c:v>
                </c:pt>
                <c:pt idx="1166">
                  <c:v>951.62400000000002</c:v>
                </c:pt>
                <c:pt idx="1167">
                  <c:v>948.30200000000002</c:v>
                </c:pt>
                <c:pt idx="1168">
                  <c:v>944.54100000000005</c:v>
                </c:pt>
                <c:pt idx="1169">
                  <c:v>940.548</c:v>
                </c:pt>
                <c:pt idx="1170">
                  <c:v>936.21600000000001</c:v>
                </c:pt>
                <c:pt idx="1171">
                  <c:v>931.52099999999996</c:v>
                </c:pt>
                <c:pt idx="1172">
                  <c:v>926.57399999999996</c:v>
                </c:pt>
                <c:pt idx="1173">
                  <c:v>921.18799999999999</c:v>
                </c:pt>
                <c:pt idx="1174">
                  <c:v>915.68600000000004</c:v>
                </c:pt>
                <c:pt idx="1175">
                  <c:v>909.71900000000005</c:v>
                </c:pt>
                <c:pt idx="1176">
                  <c:v>903.476</c:v>
                </c:pt>
                <c:pt idx="1177">
                  <c:v>896.96500000000003</c:v>
                </c:pt>
                <c:pt idx="1178">
                  <c:v>890.28300000000002</c:v>
                </c:pt>
                <c:pt idx="1179">
                  <c:v>883.53599999999994</c:v>
                </c:pt>
                <c:pt idx="1180">
                  <c:v>876.64800000000002</c:v>
                </c:pt>
                <c:pt idx="1181">
                  <c:v>869.76400000000001</c:v>
                </c:pt>
                <c:pt idx="1182">
                  <c:v>862.75300000000004</c:v>
                </c:pt>
                <c:pt idx="1183">
                  <c:v>855.57399999999996</c:v>
                </c:pt>
                <c:pt idx="1184">
                  <c:v>848.16800000000001</c:v>
                </c:pt>
                <c:pt idx="1185">
                  <c:v>840.46900000000005</c:v>
                </c:pt>
                <c:pt idx="1186">
                  <c:v>832.63499999999999</c:v>
                </c:pt>
                <c:pt idx="1187">
                  <c:v>824.56</c:v>
                </c:pt>
                <c:pt idx="1188">
                  <c:v>816.38800000000003</c:v>
                </c:pt>
                <c:pt idx="1189">
                  <c:v>808.08100000000002</c:v>
                </c:pt>
                <c:pt idx="1190">
                  <c:v>799.74699999999996</c:v>
                </c:pt>
                <c:pt idx="1191">
                  <c:v>791.41</c:v>
                </c:pt>
                <c:pt idx="1192">
                  <c:v>783.06</c:v>
                </c:pt>
                <c:pt idx="1193">
                  <c:v>774.79200000000003</c:v>
                </c:pt>
                <c:pt idx="1194">
                  <c:v>766.62099999999998</c:v>
                </c:pt>
                <c:pt idx="1195">
                  <c:v>758.61800000000005</c:v>
                </c:pt>
                <c:pt idx="1196">
                  <c:v>750.53800000000001</c:v>
                </c:pt>
                <c:pt idx="1197">
                  <c:v>742.50099999999998</c:v>
                </c:pt>
                <c:pt idx="1198">
                  <c:v>734.46900000000005</c:v>
                </c:pt>
                <c:pt idx="1199">
                  <c:v>726.42</c:v>
                </c:pt>
                <c:pt idx="1200">
                  <c:v>718.40700000000004</c:v>
                </c:pt>
                <c:pt idx="1201">
                  <c:v>710.37800000000004</c:v>
                </c:pt>
                <c:pt idx="1202">
                  <c:v>702.48299999999995</c:v>
                </c:pt>
                <c:pt idx="1203">
                  <c:v>694.721</c:v>
                </c:pt>
                <c:pt idx="1204">
                  <c:v>686.98299999999995</c:v>
                </c:pt>
                <c:pt idx="1205">
                  <c:v>679.18899999999996</c:v>
                </c:pt>
                <c:pt idx="1206">
                  <c:v>671.39800000000002</c:v>
                </c:pt>
                <c:pt idx="1207">
                  <c:v>663.61900000000003</c:v>
                </c:pt>
                <c:pt idx="1208">
                  <c:v>655.93200000000002</c:v>
                </c:pt>
                <c:pt idx="1209">
                  <c:v>648.41300000000001</c:v>
                </c:pt>
                <c:pt idx="1210">
                  <c:v>640.96100000000001</c:v>
                </c:pt>
                <c:pt idx="1211">
                  <c:v>633.67100000000005</c:v>
                </c:pt>
                <c:pt idx="1212">
                  <c:v>626.51499999999999</c:v>
                </c:pt>
                <c:pt idx="1213">
                  <c:v>619.39200000000005</c:v>
                </c:pt>
                <c:pt idx="1214">
                  <c:v>612.31600000000003</c:v>
                </c:pt>
                <c:pt idx="1215">
                  <c:v>605.19100000000003</c:v>
                </c:pt>
                <c:pt idx="1216">
                  <c:v>598.08500000000004</c:v>
                </c:pt>
                <c:pt idx="1217">
                  <c:v>590.822</c:v>
                </c:pt>
                <c:pt idx="1218">
                  <c:v>583.39200000000005</c:v>
                </c:pt>
                <c:pt idx="1219">
                  <c:v>575.95699999999999</c:v>
                </c:pt>
                <c:pt idx="1220">
                  <c:v>568.47799999999995</c:v>
                </c:pt>
                <c:pt idx="1221">
                  <c:v>561.08100000000002</c:v>
                </c:pt>
                <c:pt idx="1222">
                  <c:v>553.79899999999998</c:v>
                </c:pt>
                <c:pt idx="1223">
                  <c:v>546.59900000000005</c:v>
                </c:pt>
                <c:pt idx="1224">
                  <c:v>539.44500000000005</c:v>
                </c:pt>
                <c:pt idx="1225">
                  <c:v>532.38499999999999</c:v>
                </c:pt>
                <c:pt idx="1226">
                  <c:v>525.41200000000003</c:v>
                </c:pt>
                <c:pt idx="1227">
                  <c:v>518.55100000000004</c:v>
                </c:pt>
                <c:pt idx="1228">
                  <c:v>511.68</c:v>
                </c:pt>
                <c:pt idx="1229">
                  <c:v>504.96600000000001</c:v>
                </c:pt>
                <c:pt idx="1230">
                  <c:v>498.27199999999999</c:v>
                </c:pt>
                <c:pt idx="1231">
                  <c:v>491.541</c:v>
                </c:pt>
                <c:pt idx="1232">
                  <c:v>484.89400000000001</c:v>
                </c:pt>
                <c:pt idx="1233">
                  <c:v>478.25099999999998</c:v>
                </c:pt>
                <c:pt idx="1234">
                  <c:v>471.863</c:v>
                </c:pt>
                <c:pt idx="1235">
                  <c:v>465.63400000000001</c:v>
                </c:pt>
                <c:pt idx="1236">
                  <c:v>459.84</c:v>
                </c:pt>
                <c:pt idx="1237">
                  <c:v>454.41899999999998</c:v>
                </c:pt>
                <c:pt idx="1238">
                  <c:v>449.411</c:v>
                </c:pt>
                <c:pt idx="1239">
                  <c:v>444.88799999999998</c:v>
                </c:pt>
                <c:pt idx="1240">
                  <c:v>440.94799999999998</c:v>
                </c:pt>
                <c:pt idx="1241">
                  <c:v>437.49599999999998</c:v>
                </c:pt>
                <c:pt idx="1242">
                  <c:v>434.84300000000002</c:v>
                </c:pt>
                <c:pt idx="1243">
                  <c:v>432.755</c:v>
                </c:pt>
                <c:pt idx="1244">
                  <c:v>431.37400000000002</c:v>
                </c:pt>
                <c:pt idx="1245">
                  <c:v>430.90499999999997</c:v>
                </c:pt>
                <c:pt idx="1246">
                  <c:v>431.274</c:v>
                </c:pt>
                <c:pt idx="1247">
                  <c:v>432.642</c:v>
                </c:pt>
                <c:pt idx="1248">
                  <c:v>434.8</c:v>
                </c:pt>
                <c:pt idx="1249">
                  <c:v>437.86599999999999</c:v>
                </c:pt>
                <c:pt idx="1250">
                  <c:v>441.63400000000001</c:v>
                </c:pt>
                <c:pt idx="1251">
                  <c:v>446.14600000000002</c:v>
                </c:pt>
                <c:pt idx="1252">
                  <c:v>451.16399999999999</c:v>
                </c:pt>
                <c:pt idx="1253">
                  <c:v>456.65</c:v>
                </c:pt>
                <c:pt idx="1254">
                  <c:v>462.29399999999998</c:v>
                </c:pt>
                <c:pt idx="1255">
                  <c:v>468.44499999999999</c:v>
                </c:pt>
                <c:pt idx="1256">
                  <c:v>474.70800000000003</c:v>
                </c:pt>
                <c:pt idx="1257">
                  <c:v>481.24</c:v>
                </c:pt>
                <c:pt idx="1258">
                  <c:v>488.03300000000002</c:v>
                </c:pt>
                <c:pt idx="1259">
                  <c:v>495.06</c:v>
                </c:pt>
                <c:pt idx="1260">
                  <c:v>502.39299999999997</c:v>
                </c:pt>
                <c:pt idx="1261">
                  <c:v>509.88799999999998</c:v>
                </c:pt>
                <c:pt idx="1262">
                  <c:v>517.53099999999995</c:v>
                </c:pt>
                <c:pt idx="1263">
                  <c:v>525.28800000000001</c:v>
                </c:pt>
                <c:pt idx="1264">
                  <c:v>533.16300000000001</c:v>
                </c:pt>
                <c:pt idx="1265">
                  <c:v>541.16499999999996</c:v>
                </c:pt>
                <c:pt idx="1266">
                  <c:v>548.97400000000005</c:v>
                </c:pt>
                <c:pt idx="1267">
                  <c:v>556.92899999999997</c:v>
                </c:pt>
                <c:pt idx="1268">
                  <c:v>564.84699999999998</c:v>
                </c:pt>
                <c:pt idx="1269">
                  <c:v>572.74699999999996</c:v>
                </c:pt>
                <c:pt idx="1270">
                  <c:v>580.59199999999998</c:v>
                </c:pt>
                <c:pt idx="1271">
                  <c:v>588.42200000000003</c:v>
                </c:pt>
                <c:pt idx="1272">
                  <c:v>596.21100000000001</c:v>
                </c:pt>
                <c:pt idx="1273">
                  <c:v>604.05600000000004</c:v>
                </c:pt>
                <c:pt idx="1274">
                  <c:v>611.88699999999994</c:v>
                </c:pt>
                <c:pt idx="1275">
                  <c:v>619.72199999999998</c:v>
                </c:pt>
                <c:pt idx="1276">
                  <c:v>627.67600000000004</c:v>
                </c:pt>
                <c:pt idx="1277">
                  <c:v>635.64200000000005</c:v>
                </c:pt>
                <c:pt idx="1278">
                  <c:v>643.55899999999997</c:v>
                </c:pt>
                <c:pt idx="1279">
                  <c:v>651.55100000000004</c:v>
                </c:pt>
                <c:pt idx="1280">
                  <c:v>659.56899999999996</c:v>
                </c:pt>
                <c:pt idx="1281">
                  <c:v>667.64099999999996</c:v>
                </c:pt>
                <c:pt idx="1282">
                  <c:v>675.86099999999999</c:v>
                </c:pt>
                <c:pt idx="1283">
                  <c:v>684.13599999999997</c:v>
                </c:pt>
                <c:pt idx="1284">
                  <c:v>692.45100000000002</c:v>
                </c:pt>
                <c:pt idx="1285">
                  <c:v>700.90499999999997</c:v>
                </c:pt>
                <c:pt idx="1286">
                  <c:v>709.55700000000002</c:v>
                </c:pt>
                <c:pt idx="1287">
                  <c:v>718.23299999999995</c:v>
                </c:pt>
                <c:pt idx="1288">
                  <c:v>727.01199999999994</c:v>
                </c:pt>
                <c:pt idx="1289">
                  <c:v>735.90800000000002</c:v>
                </c:pt>
                <c:pt idx="1290">
                  <c:v>744.91600000000005</c:v>
                </c:pt>
                <c:pt idx="1291">
                  <c:v>753.89700000000005</c:v>
                </c:pt>
                <c:pt idx="1292">
                  <c:v>763.00199999999995</c:v>
                </c:pt>
                <c:pt idx="1293">
                  <c:v>772.05399999999997</c:v>
                </c:pt>
                <c:pt idx="1294">
                  <c:v>781.17100000000005</c:v>
                </c:pt>
                <c:pt idx="1295">
                  <c:v>790.29200000000003</c:v>
                </c:pt>
                <c:pt idx="1296">
                  <c:v>799.43499999999995</c:v>
                </c:pt>
                <c:pt idx="1297">
                  <c:v>808.60900000000004</c:v>
                </c:pt>
                <c:pt idx="1298">
                  <c:v>817.84900000000005</c:v>
                </c:pt>
                <c:pt idx="1299">
                  <c:v>827.11300000000006</c:v>
                </c:pt>
                <c:pt idx="1300">
                  <c:v>836.31899999999996</c:v>
                </c:pt>
                <c:pt idx="1301">
                  <c:v>845.57899999999995</c:v>
                </c:pt>
                <c:pt idx="1302">
                  <c:v>854.8</c:v>
                </c:pt>
                <c:pt idx="1303">
                  <c:v>863.91</c:v>
                </c:pt>
                <c:pt idx="1304">
                  <c:v>872.93299999999999</c:v>
                </c:pt>
                <c:pt idx="1305">
                  <c:v>881.7</c:v>
                </c:pt>
                <c:pt idx="1306">
                  <c:v>890.21799999999996</c:v>
                </c:pt>
                <c:pt idx="1307">
                  <c:v>898.57399999999996</c:v>
                </c:pt>
                <c:pt idx="1308">
                  <c:v>906.58699999999999</c:v>
                </c:pt>
                <c:pt idx="1309">
                  <c:v>914.29</c:v>
                </c:pt>
                <c:pt idx="1310">
                  <c:v>921.59100000000001</c:v>
                </c:pt>
                <c:pt idx="1311">
                  <c:v>928.5</c:v>
                </c:pt>
                <c:pt idx="1312">
                  <c:v>934.99400000000003</c:v>
                </c:pt>
                <c:pt idx="1313">
                  <c:v>941.07399999999996</c:v>
                </c:pt>
                <c:pt idx="1314">
                  <c:v>946.6</c:v>
                </c:pt>
                <c:pt idx="1315">
                  <c:v>951.65899999999999</c:v>
                </c:pt>
                <c:pt idx="1316">
                  <c:v>956.08299999999997</c:v>
                </c:pt>
                <c:pt idx="1317">
                  <c:v>960.00699999999995</c:v>
                </c:pt>
                <c:pt idx="1318">
                  <c:v>963.404</c:v>
                </c:pt>
                <c:pt idx="1319">
                  <c:v>966.19799999999998</c:v>
                </c:pt>
                <c:pt idx="1320">
                  <c:v>968.63300000000004</c:v>
                </c:pt>
                <c:pt idx="1321">
                  <c:v>970.69600000000003</c:v>
                </c:pt>
                <c:pt idx="1322">
                  <c:v>972.27800000000002</c:v>
                </c:pt>
                <c:pt idx="1323">
                  <c:v>973.59699999999998</c:v>
                </c:pt>
                <c:pt idx="1324">
                  <c:v>974.57899999999995</c:v>
                </c:pt>
                <c:pt idx="1325">
                  <c:v>975.16600000000005</c:v>
                </c:pt>
                <c:pt idx="1326">
                  <c:v>975.55799999999999</c:v>
                </c:pt>
                <c:pt idx="1327">
                  <c:v>975.78800000000001</c:v>
                </c:pt>
                <c:pt idx="1328">
                  <c:v>975.90499999999997</c:v>
                </c:pt>
                <c:pt idx="1329">
                  <c:v>975.94200000000001</c:v>
                </c:pt>
                <c:pt idx="1330">
                  <c:v>976.00199999999995</c:v>
                </c:pt>
                <c:pt idx="1331">
                  <c:v>976.20299999999997</c:v>
                </c:pt>
                <c:pt idx="1332">
                  <c:v>976.49699999999996</c:v>
                </c:pt>
                <c:pt idx="1333">
                  <c:v>976.84500000000003</c:v>
                </c:pt>
                <c:pt idx="1334">
                  <c:v>977.22900000000004</c:v>
                </c:pt>
                <c:pt idx="1335">
                  <c:v>977.65599999999995</c:v>
                </c:pt>
                <c:pt idx="1336">
                  <c:v>978.149</c:v>
                </c:pt>
                <c:pt idx="1337">
                  <c:v>978.61500000000001</c:v>
                </c:pt>
                <c:pt idx="1338">
                  <c:v>979.09400000000005</c:v>
                </c:pt>
                <c:pt idx="1339">
                  <c:v>979.50699999999995</c:v>
                </c:pt>
                <c:pt idx="1340">
                  <c:v>979.83799999999997</c:v>
                </c:pt>
                <c:pt idx="1341">
                  <c:v>980.10199999999998</c:v>
                </c:pt>
                <c:pt idx="1342">
                  <c:v>980.29100000000005</c:v>
                </c:pt>
                <c:pt idx="1343">
                  <c:v>980.39800000000002</c:v>
                </c:pt>
                <c:pt idx="1344">
                  <c:v>980.476</c:v>
                </c:pt>
                <c:pt idx="1345">
                  <c:v>980.52099999999996</c:v>
                </c:pt>
                <c:pt idx="1346">
                  <c:v>980.54300000000001</c:v>
                </c:pt>
                <c:pt idx="1347">
                  <c:v>980.54899999999998</c:v>
                </c:pt>
                <c:pt idx="1348">
                  <c:v>980.54100000000005</c:v>
                </c:pt>
                <c:pt idx="1349">
                  <c:v>980.54899999999998</c:v>
                </c:pt>
                <c:pt idx="1350">
                  <c:v>980.58600000000001</c:v>
                </c:pt>
                <c:pt idx="1351">
                  <c:v>980.61400000000003</c:v>
                </c:pt>
                <c:pt idx="1352">
                  <c:v>980.65700000000004</c:v>
                </c:pt>
                <c:pt idx="1353">
                  <c:v>980.70699999999999</c:v>
                </c:pt>
                <c:pt idx="1354">
                  <c:v>980.75300000000004</c:v>
                </c:pt>
                <c:pt idx="1355">
                  <c:v>980.79700000000003</c:v>
                </c:pt>
                <c:pt idx="1356">
                  <c:v>980.82399999999996</c:v>
                </c:pt>
                <c:pt idx="1357">
                  <c:v>980.827</c:v>
                </c:pt>
                <c:pt idx="1358">
                  <c:v>980.86199999999997</c:v>
                </c:pt>
                <c:pt idx="1359">
                  <c:v>980.84500000000003</c:v>
                </c:pt>
                <c:pt idx="1360">
                  <c:v>980.81799999999998</c:v>
                </c:pt>
                <c:pt idx="1361">
                  <c:v>980.77300000000002</c:v>
                </c:pt>
                <c:pt idx="1362">
                  <c:v>980.74800000000005</c:v>
                </c:pt>
                <c:pt idx="1363">
                  <c:v>980.72400000000005</c:v>
                </c:pt>
                <c:pt idx="1364">
                  <c:v>980.71400000000006</c:v>
                </c:pt>
                <c:pt idx="1365">
                  <c:v>980.72199999999998</c:v>
                </c:pt>
                <c:pt idx="1366">
                  <c:v>980.69500000000005</c:v>
                </c:pt>
                <c:pt idx="1367">
                  <c:v>980.67</c:v>
                </c:pt>
                <c:pt idx="1368">
                  <c:v>980.61199999999997</c:v>
                </c:pt>
                <c:pt idx="1369">
                  <c:v>980.57</c:v>
                </c:pt>
                <c:pt idx="1370">
                  <c:v>980.54700000000003</c:v>
                </c:pt>
                <c:pt idx="1371">
                  <c:v>980.54600000000005</c:v>
                </c:pt>
                <c:pt idx="1372">
                  <c:v>980.572</c:v>
                </c:pt>
                <c:pt idx="1373">
                  <c:v>980.60199999999998</c:v>
                </c:pt>
                <c:pt idx="1374">
                  <c:v>980.63099999999997</c:v>
                </c:pt>
                <c:pt idx="1375">
                  <c:v>980.68799999999999</c:v>
                </c:pt>
                <c:pt idx="1376">
                  <c:v>980.69799999999998</c:v>
                </c:pt>
                <c:pt idx="1377">
                  <c:v>980.71</c:v>
                </c:pt>
                <c:pt idx="1378">
                  <c:v>980.71699999999998</c:v>
                </c:pt>
                <c:pt idx="1379">
                  <c:v>980.72799999999995</c:v>
                </c:pt>
                <c:pt idx="1380">
                  <c:v>980.72400000000005</c:v>
                </c:pt>
                <c:pt idx="1381">
                  <c:v>980.69799999999998</c:v>
                </c:pt>
                <c:pt idx="1382">
                  <c:v>980.69500000000005</c:v>
                </c:pt>
                <c:pt idx="1383">
                  <c:v>980.68899999999996</c:v>
                </c:pt>
                <c:pt idx="1384">
                  <c:v>980.68600000000004</c:v>
                </c:pt>
                <c:pt idx="1385">
                  <c:v>980.68799999999999</c:v>
                </c:pt>
                <c:pt idx="1386">
                  <c:v>980.70100000000002</c:v>
                </c:pt>
                <c:pt idx="1387">
                  <c:v>980.697</c:v>
                </c:pt>
                <c:pt idx="1388">
                  <c:v>980.68700000000001</c:v>
                </c:pt>
                <c:pt idx="1389">
                  <c:v>980.67899999999997</c:v>
                </c:pt>
                <c:pt idx="1390">
                  <c:v>980.64400000000001</c:v>
                </c:pt>
                <c:pt idx="1391">
                  <c:v>980.61699999999996</c:v>
                </c:pt>
                <c:pt idx="1392">
                  <c:v>980.60199999999998</c:v>
                </c:pt>
                <c:pt idx="1393">
                  <c:v>980.57799999999997</c:v>
                </c:pt>
                <c:pt idx="1394">
                  <c:v>980.548</c:v>
                </c:pt>
                <c:pt idx="1395">
                  <c:v>980.53700000000003</c:v>
                </c:pt>
                <c:pt idx="1396">
                  <c:v>980.52499999999998</c:v>
                </c:pt>
                <c:pt idx="1397">
                  <c:v>980.50900000000001</c:v>
                </c:pt>
                <c:pt idx="1398">
                  <c:v>980.49599999999998</c:v>
                </c:pt>
                <c:pt idx="1399">
                  <c:v>980.46900000000005</c:v>
                </c:pt>
                <c:pt idx="1400">
                  <c:v>980.452</c:v>
                </c:pt>
                <c:pt idx="1401">
                  <c:v>980.44799999999998</c:v>
                </c:pt>
                <c:pt idx="1402">
                  <c:v>980.45100000000002</c:v>
                </c:pt>
                <c:pt idx="1403">
                  <c:v>980.43899999999996</c:v>
                </c:pt>
                <c:pt idx="1404">
                  <c:v>980.43499999999995</c:v>
                </c:pt>
                <c:pt idx="1405">
                  <c:v>980.41800000000001</c:v>
                </c:pt>
                <c:pt idx="1406">
                  <c:v>980.40200000000004</c:v>
                </c:pt>
                <c:pt idx="1407">
                  <c:v>980.38800000000003</c:v>
                </c:pt>
                <c:pt idx="1408">
                  <c:v>980.39</c:v>
                </c:pt>
                <c:pt idx="1409">
                  <c:v>980.38900000000001</c:v>
                </c:pt>
                <c:pt idx="1410">
                  <c:v>980.39800000000002</c:v>
                </c:pt>
                <c:pt idx="1411">
                  <c:v>980.39599999999996</c:v>
                </c:pt>
                <c:pt idx="1412">
                  <c:v>980.41800000000001</c:v>
                </c:pt>
                <c:pt idx="1413">
                  <c:v>980.43899999999996</c:v>
                </c:pt>
                <c:pt idx="1414">
                  <c:v>980.43600000000004</c:v>
                </c:pt>
                <c:pt idx="1415">
                  <c:v>980.40599999999995</c:v>
                </c:pt>
                <c:pt idx="1416">
                  <c:v>980.39200000000005</c:v>
                </c:pt>
                <c:pt idx="1417">
                  <c:v>980.37800000000004</c:v>
                </c:pt>
                <c:pt idx="1418">
                  <c:v>980.35699999999997</c:v>
                </c:pt>
                <c:pt idx="1419">
                  <c:v>980.33600000000001</c:v>
                </c:pt>
                <c:pt idx="1420">
                  <c:v>980.29600000000005</c:v>
                </c:pt>
                <c:pt idx="1421">
                  <c:v>980.28499999999997</c:v>
                </c:pt>
                <c:pt idx="1422">
                  <c:v>980.28099999999995</c:v>
                </c:pt>
                <c:pt idx="1423">
                  <c:v>980.27599999999995</c:v>
                </c:pt>
                <c:pt idx="1424">
                  <c:v>980.27499999999998</c:v>
                </c:pt>
                <c:pt idx="1425">
                  <c:v>980.28099999999995</c:v>
                </c:pt>
                <c:pt idx="1426">
                  <c:v>980.28300000000002</c:v>
                </c:pt>
                <c:pt idx="1427">
                  <c:v>980.26400000000001</c:v>
                </c:pt>
                <c:pt idx="1428">
                  <c:v>980.255</c:v>
                </c:pt>
                <c:pt idx="1429">
                  <c:v>980.23199999999997</c:v>
                </c:pt>
                <c:pt idx="1430">
                  <c:v>980.20899999999995</c:v>
                </c:pt>
                <c:pt idx="1431">
                  <c:v>980.16600000000005</c:v>
                </c:pt>
                <c:pt idx="1432">
                  <c:v>980.14599999999996</c:v>
                </c:pt>
                <c:pt idx="1433">
                  <c:v>980.11900000000003</c:v>
                </c:pt>
                <c:pt idx="1434">
                  <c:v>980.10400000000004</c:v>
                </c:pt>
                <c:pt idx="1435">
                  <c:v>980.07600000000002</c:v>
                </c:pt>
                <c:pt idx="1436">
                  <c:v>980.01800000000003</c:v>
                </c:pt>
                <c:pt idx="1437">
                  <c:v>980.00699999999995</c:v>
                </c:pt>
                <c:pt idx="1438">
                  <c:v>979.98299999999995</c:v>
                </c:pt>
                <c:pt idx="1439">
                  <c:v>979.96100000000001</c:v>
                </c:pt>
                <c:pt idx="1440">
                  <c:v>979.976</c:v>
                </c:pt>
                <c:pt idx="1441">
                  <c:v>979.97900000000004</c:v>
                </c:pt>
                <c:pt idx="1442">
                  <c:v>979.98699999999997</c:v>
                </c:pt>
                <c:pt idx="1443">
                  <c:v>979.98500000000001</c:v>
                </c:pt>
                <c:pt idx="1444">
                  <c:v>979.99900000000002</c:v>
                </c:pt>
                <c:pt idx="1445">
                  <c:v>980.02</c:v>
                </c:pt>
                <c:pt idx="1446">
                  <c:v>980.05600000000004</c:v>
                </c:pt>
                <c:pt idx="1447">
                  <c:v>980.10199999999998</c:v>
                </c:pt>
                <c:pt idx="1448">
                  <c:v>980.15499999999997</c:v>
                </c:pt>
                <c:pt idx="1449">
                  <c:v>980.21</c:v>
                </c:pt>
                <c:pt idx="1450">
                  <c:v>980.24699999999996</c:v>
                </c:pt>
                <c:pt idx="1451">
                  <c:v>980.27700000000004</c:v>
                </c:pt>
                <c:pt idx="1452">
                  <c:v>980.30399999999997</c:v>
                </c:pt>
                <c:pt idx="1453">
                  <c:v>980.351</c:v>
                </c:pt>
                <c:pt idx="1454">
                  <c:v>980.37199999999996</c:v>
                </c:pt>
                <c:pt idx="1455">
                  <c:v>980.41200000000003</c:v>
                </c:pt>
                <c:pt idx="1456">
                  <c:v>980.46100000000001</c:v>
                </c:pt>
                <c:pt idx="1457">
                  <c:v>980.48400000000004</c:v>
                </c:pt>
                <c:pt idx="1458">
                  <c:v>980.51</c:v>
                </c:pt>
                <c:pt idx="1459">
                  <c:v>980.52099999999996</c:v>
                </c:pt>
                <c:pt idx="1460">
                  <c:v>980.51199999999994</c:v>
                </c:pt>
                <c:pt idx="1461">
                  <c:v>980.49</c:v>
                </c:pt>
                <c:pt idx="1462">
                  <c:v>980.47299999999996</c:v>
                </c:pt>
                <c:pt idx="1463">
                  <c:v>980.45799999999997</c:v>
                </c:pt>
                <c:pt idx="1464">
                  <c:v>980.44100000000003</c:v>
                </c:pt>
                <c:pt idx="1465">
                  <c:v>980.43100000000004</c:v>
                </c:pt>
                <c:pt idx="1466">
                  <c:v>980.42</c:v>
                </c:pt>
                <c:pt idx="1467">
                  <c:v>980.43899999999996</c:v>
                </c:pt>
                <c:pt idx="1468">
                  <c:v>980.43799999999999</c:v>
                </c:pt>
                <c:pt idx="1469">
                  <c:v>980.43499999999995</c:v>
                </c:pt>
                <c:pt idx="1470">
                  <c:v>980.43600000000004</c:v>
                </c:pt>
                <c:pt idx="1471">
                  <c:v>980.42100000000005</c:v>
                </c:pt>
                <c:pt idx="1472">
                  <c:v>980.42200000000003</c:v>
                </c:pt>
                <c:pt idx="1473">
                  <c:v>980.40300000000002</c:v>
                </c:pt>
                <c:pt idx="1474">
                  <c:v>980.39499999999998</c:v>
                </c:pt>
                <c:pt idx="1475">
                  <c:v>980.37800000000004</c:v>
                </c:pt>
                <c:pt idx="1476">
                  <c:v>980.37300000000005</c:v>
                </c:pt>
                <c:pt idx="1477">
                  <c:v>980.34199999999998</c:v>
                </c:pt>
                <c:pt idx="1478">
                  <c:v>980.30799999999999</c:v>
                </c:pt>
                <c:pt idx="1479">
                  <c:v>980.26700000000005</c:v>
                </c:pt>
                <c:pt idx="1480">
                  <c:v>980.24099999999999</c:v>
                </c:pt>
                <c:pt idx="1481">
                  <c:v>980.21</c:v>
                </c:pt>
                <c:pt idx="1482">
                  <c:v>980.18299999999999</c:v>
                </c:pt>
                <c:pt idx="1483">
                  <c:v>980.16800000000001</c:v>
                </c:pt>
                <c:pt idx="1484">
                  <c:v>980.14400000000001</c:v>
                </c:pt>
                <c:pt idx="1485">
                  <c:v>980.09699999999998</c:v>
                </c:pt>
                <c:pt idx="1486">
                  <c:v>980.08399999999995</c:v>
                </c:pt>
                <c:pt idx="1487">
                  <c:v>980.05100000000004</c:v>
                </c:pt>
                <c:pt idx="1488">
                  <c:v>980.03599999999994</c:v>
                </c:pt>
                <c:pt idx="1489">
                  <c:v>980.01099999999997</c:v>
                </c:pt>
                <c:pt idx="1490">
                  <c:v>979.96299999999997</c:v>
                </c:pt>
                <c:pt idx="1491">
                  <c:v>979.92</c:v>
                </c:pt>
                <c:pt idx="1492">
                  <c:v>979.88800000000003</c:v>
                </c:pt>
                <c:pt idx="1493">
                  <c:v>979.85199999999998</c:v>
                </c:pt>
                <c:pt idx="1494">
                  <c:v>979.82299999999998</c:v>
                </c:pt>
                <c:pt idx="1495">
                  <c:v>979.76300000000003</c:v>
                </c:pt>
                <c:pt idx="1496">
                  <c:v>979.67899999999997</c:v>
                </c:pt>
                <c:pt idx="1497">
                  <c:v>979.55399999999997</c:v>
                </c:pt>
                <c:pt idx="1498">
                  <c:v>979.44600000000003</c:v>
                </c:pt>
                <c:pt idx="1499">
                  <c:v>979.27</c:v>
                </c:pt>
                <c:pt idx="1500">
                  <c:v>979.05899999999997</c:v>
                </c:pt>
                <c:pt idx="1501">
                  <c:v>978.82899999999995</c:v>
                </c:pt>
                <c:pt idx="1502">
                  <c:v>978.53599999999994</c:v>
                </c:pt>
                <c:pt idx="1503">
                  <c:v>978.20500000000004</c:v>
                </c:pt>
                <c:pt idx="1504">
                  <c:v>977.78800000000001</c:v>
                </c:pt>
                <c:pt idx="1505">
                  <c:v>977.27200000000005</c:v>
                </c:pt>
                <c:pt idx="1506">
                  <c:v>976.65899999999999</c:v>
                </c:pt>
                <c:pt idx="1507">
                  <c:v>975.90599999999995</c:v>
                </c:pt>
                <c:pt idx="1508">
                  <c:v>974.88300000000004</c:v>
                </c:pt>
                <c:pt idx="1509">
                  <c:v>973.66800000000001</c:v>
                </c:pt>
                <c:pt idx="1510">
                  <c:v>972.19600000000003</c:v>
                </c:pt>
                <c:pt idx="1511">
                  <c:v>970.44100000000003</c:v>
                </c:pt>
                <c:pt idx="1512">
                  <c:v>968.24300000000005</c:v>
                </c:pt>
                <c:pt idx="1513">
                  <c:v>965.69799999999998</c:v>
                </c:pt>
                <c:pt idx="1514">
                  <c:v>962.45899999999995</c:v>
                </c:pt>
                <c:pt idx="1515">
                  <c:v>958.84500000000003</c:v>
                </c:pt>
                <c:pt idx="1516">
                  <c:v>954.50199999999995</c:v>
                </c:pt>
                <c:pt idx="1517">
                  <c:v>949.61699999999996</c:v>
                </c:pt>
                <c:pt idx="1518">
                  <c:v>944.01099999999997</c:v>
                </c:pt>
                <c:pt idx="1519">
                  <c:v>937.71400000000006</c:v>
                </c:pt>
                <c:pt idx="1520">
                  <c:v>930.73900000000003</c:v>
                </c:pt>
                <c:pt idx="1521">
                  <c:v>923.09799999999996</c:v>
                </c:pt>
                <c:pt idx="1522">
                  <c:v>914.69500000000005</c:v>
                </c:pt>
                <c:pt idx="1523">
                  <c:v>905.67899999999997</c:v>
                </c:pt>
                <c:pt idx="1524">
                  <c:v>896.02099999999996</c:v>
                </c:pt>
                <c:pt idx="1525">
                  <c:v>885.61599999999999</c:v>
                </c:pt>
                <c:pt idx="1526">
                  <c:v>874.46400000000006</c:v>
                </c:pt>
                <c:pt idx="1527">
                  <c:v>862.87099999999998</c:v>
                </c:pt>
                <c:pt idx="1528">
                  <c:v>850.66099999999994</c:v>
                </c:pt>
                <c:pt idx="1529">
                  <c:v>837.83900000000006</c:v>
                </c:pt>
                <c:pt idx="1530">
                  <c:v>824.78499999999997</c:v>
                </c:pt>
                <c:pt idx="1531">
                  <c:v>811.26900000000001</c:v>
                </c:pt>
                <c:pt idx="1532">
                  <c:v>797.56899999999996</c:v>
                </c:pt>
                <c:pt idx="1533">
                  <c:v>783.78099999999995</c:v>
                </c:pt>
                <c:pt idx="1534">
                  <c:v>769.82100000000003</c:v>
                </c:pt>
                <c:pt idx="1535">
                  <c:v>756.06</c:v>
                </c:pt>
                <c:pt idx="1536">
                  <c:v>742.19500000000005</c:v>
                </c:pt>
                <c:pt idx="1537">
                  <c:v>728.32100000000003</c:v>
                </c:pt>
                <c:pt idx="1538">
                  <c:v>714.53499999999997</c:v>
                </c:pt>
                <c:pt idx="1539">
                  <c:v>700.83799999999997</c:v>
                </c:pt>
                <c:pt idx="1540">
                  <c:v>687.36900000000003</c:v>
                </c:pt>
                <c:pt idx="1541">
                  <c:v>674.05799999999999</c:v>
                </c:pt>
                <c:pt idx="1542">
                  <c:v>660.97199999999998</c:v>
                </c:pt>
                <c:pt idx="1543">
                  <c:v>648.11599999999999</c:v>
                </c:pt>
                <c:pt idx="1544">
                  <c:v>635.32299999999998</c:v>
                </c:pt>
                <c:pt idx="1545">
                  <c:v>622.58900000000006</c:v>
                </c:pt>
                <c:pt idx="1546">
                  <c:v>610.03399999999999</c:v>
                </c:pt>
                <c:pt idx="1547">
                  <c:v>597.72699999999998</c:v>
                </c:pt>
                <c:pt idx="1548">
                  <c:v>585.74</c:v>
                </c:pt>
                <c:pt idx="1549">
                  <c:v>574.00699999999995</c:v>
                </c:pt>
                <c:pt idx="1550">
                  <c:v>562.43299999999999</c:v>
                </c:pt>
                <c:pt idx="1551">
                  <c:v>551.11199999999997</c:v>
                </c:pt>
                <c:pt idx="1552">
                  <c:v>539.90700000000004</c:v>
                </c:pt>
                <c:pt idx="1553">
                  <c:v>528.89599999999996</c:v>
                </c:pt>
                <c:pt idx="1554">
                  <c:v>518.05200000000002</c:v>
                </c:pt>
                <c:pt idx="1555">
                  <c:v>507.42</c:v>
                </c:pt>
                <c:pt idx="1556">
                  <c:v>496.95600000000002</c:v>
                </c:pt>
                <c:pt idx="1557">
                  <c:v>486.87799999999999</c:v>
                </c:pt>
                <c:pt idx="1558">
                  <c:v>477.54899999999998</c:v>
                </c:pt>
                <c:pt idx="1559">
                  <c:v>468.63200000000001</c:v>
                </c:pt>
                <c:pt idx="1560">
                  <c:v>460.18400000000003</c:v>
                </c:pt>
                <c:pt idx="1561">
                  <c:v>452.39499999999998</c:v>
                </c:pt>
                <c:pt idx="1562">
                  <c:v>445.30599999999998</c:v>
                </c:pt>
                <c:pt idx="1563">
                  <c:v>438.94499999999999</c:v>
                </c:pt>
                <c:pt idx="1564">
                  <c:v>433.29899999999998</c:v>
                </c:pt>
                <c:pt idx="1565">
                  <c:v>428.81200000000001</c:v>
                </c:pt>
                <c:pt idx="1566">
                  <c:v>425.41199999999998</c:v>
                </c:pt>
                <c:pt idx="1567">
                  <c:v>423.36</c:v>
                </c:pt>
                <c:pt idx="1568">
                  <c:v>422.58300000000003</c:v>
                </c:pt>
                <c:pt idx="1569">
                  <c:v>423.38400000000001</c:v>
                </c:pt>
                <c:pt idx="1570">
                  <c:v>425.45499999999998</c:v>
                </c:pt>
                <c:pt idx="1571">
                  <c:v>428.77699999999999</c:v>
                </c:pt>
                <c:pt idx="1572">
                  <c:v>433.34199999999998</c:v>
                </c:pt>
                <c:pt idx="1573">
                  <c:v>438.82400000000001</c:v>
                </c:pt>
                <c:pt idx="1574">
                  <c:v>445.23599999999999</c:v>
                </c:pt>
                <c:pt idx="1575">
                  <c:v>452.45499999999998</c:v>
                </c:pt>
                <c:pt idx="1576">
                  <c:v>460.34899999999999</c:v>
                </c:pt>
                <c:pt idx="1577">
                  <c:v>468.94600000000003</c:v>
                </c:pt>
                <c:pt idx="1578">
                  <c:v>477.99799999999999</c:v>
                </c:pt>
                <c:pt idx="1579">
                  <c:v>487.505</c:v>
                </c:pt>
                <c:pt idx="1580">
                  <c:v>497.60399999999998</c:v>
                </c:pt>
                <c:pt idx="1581">
                  <c:v>507.99900000000002</c:v>
                </c:pt>
                <c:pt idx="1582">
                  <c:v>518.65899999999999</c:v>
                </c:pt>
                <c:pt idx="1583">
                  <c:v>529.72400000000005</c:v>
                </c:pt>
                <c:pt idx="1584">
                  <c:v>540.92200000000003</c:v>
                </c:pt>
                <c:pt idx="1585">
                  <c:v>552.17600000000004</c:v>
                </c:pt>
                <c:pt idx="1586">
                  <c:v>563.50199999999995</c:v>
                </c:pt>
                <c:pt idx="1587">
                  <c:v>574.81299999999999</c:v>
                </c:pt>
                <c:pt idx="1588">
                  <c:v>586.09799999999996</c:v>
                </c:pt>
                <c:pt idx="1589">
                  <c:v>597.23400000000004</c:v>
                </c:pt>
                <c:pt idx="1590">
                  <c:v>608.53399999999999</c:v>
                </c:pt>
                <c:pt idx="1591">
                  <c:v>619.59</c:v>
                </c:pt>
                <c:pt idx="1592">
                  <c:v>630.73800000000006</c:v>
                </c:pt>
                <c:pt idx="1593">
                  <c:v>641.78800000000001</c:v>
                </c:pt>
                <c:pt idx="1594">
                  <c:v>652.90300000000002</c:v>
                </c:pt>
                <c:pt idx="1595">
                  <c:v>664.00800000000004</c:v>
                </c:pt>
                <c:pt idx="1596">
                  <c:v>675.41800000000001</c:v>
                </c:pt>
                <c:pt idx="1597">
                  <c:v>686.85699999999997</c:v>
                </c:pt>
                <c:pt idx="1598">
                  <c:v>698.48099999999999</c:v>
                </c:pt>
                <c:pt idx="1599">
                  <c:v>710.10599999999999</c:v>
                </c:pt>
                <c:pt idx="1600">
                  <c:v>721.87699999999995</c:v>
                </c:pt>
                <c:pt idx="1601">
                  <c:v>733.65499999999997</c:v>
                </c:pt>
                <c:pt idx="1602">
                  <c:v>745.44</c:v>
                </c:pt>
                <c:pt idx="1603">
                  <c:v>757.03200000000004</c:v>
                </c:pt>
                <c:pt idx="1604">
                  <c:v>768.62800000000004</c:v>
                </c:pt>
                <c:pt idx="1605">
                  <c:v>780.17100000000005</c:v>
                </c:pt>
                <c:pt idx="1606">
                  <c:v>791.75900000000001</c:v>
                </c:pt>
                <c:pt idx="1607">
                  <c:v>803.37199999999996</c:v>
                </c:pt>
                <c:pt idx="1608">
                  <c:v>814.99400000000003</c:v>
                </c:pt>
                <c:pt idx="1609">
                  <c:v>826.755</c:v>
                </c:pt>
                <c:pt idx="1610">
                  <c:v>838.56899999999996</c:v>
                </c:pt>
                <c:pt idx="1611">
                  <c:v>850.24</c:v>
                </c:pt>
                <c:pt idx="1612">
                  <c:v>861.81100000000004</c:v>
                </c:pt>
                <c:pt idx="1613">
                  <c:v>873.29700000000003</c:v>
                </c:pt>
                <c:pt idx="1614">
                  <c:v>884.35400000000004</c:v>
                </c:pt>
                <c:pt idx="1615">
                  <c:v>895.09199999999998</c:v>
                </c:pt>
                <c:pt idx="1616">
                  <c:v>905.52800000000002</c:v>
                </c:pt>
                <c:pt idx="1617">
                  <c:v>915.27300000000002</c:v>
                </c:pt>
                <c:pt idx="1618">
                  <c:v>924.55399999999997</c:v>
                </c:pt>
                <c:pt idx="1619">
                  <c:v>933.21799999999996</c:v>
                </c:pt>
                <c:pt idx="1620">
                  <c:v>941.279</c:v>
                </c:pt>
                <c:pt idx="1621">
                  <c:v>948.61699999999996</c:v>
                </c:pt>
                <c:pt idx="1622">
                  <c:v>955.34900000000005</c:v>
                </c:pt>
                <c:pt idx="1623">
                  <c:v>961.21799999999996</c:v>
                </c:pt>
                <c:pt idx="1624">
                  <c:v>966.36500000000001</c:v>
                </c:pt>
                <c:pt idx="1625">
                  <c:v>970.76199999999994</c:v>
                </c:pt>
                <c:pt idx="1626">
                  <c:v>974.38300000000004</c:v>
                </c:pt>
                <c:pt idx="1627">
                  <c:v>977.21</c:v>
                </c:pt>
                <c:pt idx="1628">
                  <c:v>979.21100000000001</c:v>
                </c:pt>
                <c:pt idx="1629">
                  <c:v>980.62</c:v>
                </c:pt>
                <c:pt idx="1630">
                  <c:v>981.39</c:v>
                </c:pt>
                <c:pt idx="1631">
                  <c:v>981.51700000000005</c:v>
                </c:pt>
                <c:pt idx="1632">
                  <c:v>981.17</c:v>
                </c:pt>
                <c:pt idx="1633">
                  <c:v>980.51700000000005</c:v>
                </c:pt>
                <c:pt idx="1634">
                  <c:v>979.548</c:v>
                </c:pt>
                <c:pt idx="1635">
                  <c:v>978.45500000000004</c:v>
                </c:pt>
                <c:pt idx="1636">
                  <c:v>977.34400000000005</c:v>
                </c:pt>
                <c:pt idx="1637">
                  <c:v>976.35799999999995</c:v>
                </c:pt>
                <c:pt idx="1638">
                  <c:v>975.57799999999997</c:v>
                </c:pt>
                <c:pt idx="1639">
                  <c:v>974.99099999999999</c:v>
                </c:pt>
                <c:pt idx="1640">
                  <c:v>974.60900000000004</c:v>
                </c:pt>
                <c:pt idx="1641">
                  <c:v>974.41800000000001</c:v>
                </c:pt>
                <c:pt idx="1642">
                  <c:v>974.25900000000001</c:v>
                </c:pt>
                <c:pt idx="1643">
                  <c:v>974.17700000000002</c:v>
                </c:pt>
                <c:pt idx="1644">
                  <c:v>974.11699999999996</c:v>
                </c:pt>
                <c:pt idx="1645">
                  <c:v>973.90300000000002</c:v>
                </c:pt>
                <c:pt idx="1646">
                  <c:v>973.67700000000002</c:v>
                </c:pt>
                <c:pt idx="1647">
                  <c:v>973.25400000000002</c:v>
                </c:pt>
                <c:pt idx="1648">
                  <c:v>972.66</c:v>
                </c:pt>
                <c:pt idx="1649">
                  <c:v>971.81200000000001</c:v>
                </c:pt>
                <c:pt idx="1650">
                  <c:v>970.67499999999995</c:v>
                </c:pt>
                <c:pt idx="1651">
                  <c:v>969.18600000000004</c:v>
                </c:pt>
                <c:pt idx="1652">
                  <c:v>967.69600000000003</c:v>
                </c:pt>
                <c:pt idx="1653">
                  <c:v>965.91899999999998</c:v>
                </c:pt>
                <c:pt idx="1654">
                  <c:v>963.96400000000006</c:v>
                </c:pt>
                <c:pt idx="1655">
                  <c:v>961.54200000000003</c:v>
                </c:pt>
                <c:pt idx="1656">
                  <c:v>958.97299999999996</c:v>
                </c:pt>
                <c:pt idx="1657">
                  <c:v>956.16200000000003</c:v>
                </c:pt>
                <c:pt idx="1658">
                  <c:v>953.18899999999996</c:v>
                </c:pt>
                <c:pt idx="1659">
                  <c:v>949.89700000000005</c:v>
                </c:pt>
                <c:pt idx="1660">
                  <c:v>946.16800000000001</c:v>
                </c:pt>
                <c:pt idx="1661">
                  <c:v>942.11199999999997</c:v>
                </c:pt>
                <c:pt idx="1662">
                  <c:v>937.50599999999997</c:v>
                </c:pt>
                <c:pt idx="1663">
                  <c:v>932.48500000000001</c:v>
                </c:pt>
                <c:pt idx="1664">
                  <c:v>927.05399999999997</c:v>
                </c:pt>
                <c:pt idx="1665">
                  <c:v>921.05899999999997</c:v>
                </c:pt>
                <c:pt idx="1666">
                  <c:v>914.46799999999996</c:v>
                </c:pt>
                <c:pt idx="1667">
                  <c:v>907.18700000000001</c:v>
                </c:pt>
                <c:pt idx="1668">
                  <c:v>899.35699999999997</c:v>
                </c:pt>
                <c:pt idx="1669">
                  <c:v>890.971</c:v>
                </c:pt>
                <c:pt idx="1670">
                  <c:v>881.91600000000005</c:v>
                </c:pt>
                <c:pt idx="1671">
                  <c:v>872.16700000000003</c:v>
                </c:pt>
                <c:pt idx="1672">
                  <c:v>861.96100000000001</c:v>
                </c:pt>
                <c:pt idx="1673">
                  <c:v>850.93</c:v>
                </c:pt>
                <c:pt idx="1674">
                  <c:v>839.57899999999995</c:v>
                </c:pt>
                <c:pt idx="1675">
                  <c:v>827.79200000000003</c:v>
                </c:pt>
                <c:pt idx="1676">
                  <c:v>815.61199999999997</c:v>
                </c:pt>
                <c:pt idx="1677">
                  <c:v>803.12</c:v>
                </c:pt>
                <c:pt idx="1678">
                  <c:v>790.50800000000004</c:v>
                </c:pt>
                <c:pt idx="1679">
                  <c:v>777.80100000000004</c:v>
                </c:pt>
                <c:pt idx="1680">
                  <c:v>764.95</c:v>
                </c:pt>
                <c:pt idx="1681">
                  <c:v>751.82899999999995</c:v>
                </c:pt>
                <c:pt idx="1682">
                  <c:v>738.71699999999998</c:v>
                </c:pt>
                <c:pt idx="1683">
                  <c:v>725.32899999999995</c:v>
                </c:pt>
                <c:pt idx="1684">
                  <c:v>711.79399999999998</c:v>
                </c:pt>
                <c:pt idx="1685">
                  <c:v>698.29700000000003</c:v>
                </c:pt>
                <c:pt idx="1686">
                  <c:v>684.94</c:v>
                </c:pt>
                <c:pt idx="1687">
                  <c:v>671.62800000000004</c:v>
                </c:pt>
                <c:pt idx="1688">
                  <c:v>658.76700000000005</c:v>
                </c:pt>
                <c:pt idx="1689">
                  <c:v>646.26</c:v>
                </c:pt>
                <c:pt idx="1690">
                  <c:v>633.94000000000005</c:v>
                </c:pt>
                <c:pt idx="1691">
                  <c:v>622.15800000000002</c:v>
                </c:pt>
                <c:pt idx="1692">
                  <c:v>610.64599999999996</c:v>
                </c:pt>
                <c:pt idx="1693">
                  <c:v>599.37599999999998</c:v>
                </c:pt>
                <c:pt idx="1694">
                  <c:v>588.25099999999998</c:v>
                </c:pt>
                <c:pt idx="1695">
                  <c:v>577.27800000000002</c:v>
                </c:pt>
                <c:pt idx="1696">
                  <c:v>566.49</c:v>
                </c:pt>
                <c:pt idx="1697">
                  <c:v>555.65899999999999</c:v>
                </c:pt>
                <c:pt idx="1698">
                  <c:v>545.15300000000002</c:v>
                </c:pt>
                <c:pt idx="1699">
                  <c:v>534.87</c:v>
                </c:pt>
                <c:pt idx="1700">
                  <c:v>524.94899999999996</c:v>
                </c:pt>
                <c:pt idx="1701">
                  <c:v>515.08799999999997</c:v>
                </c:pt>
                <c:pt idx="1702">
                  <c:v>505.58800000000002</c:v>
                </c:pt>
                <c:pt idx="1703">
                  <c:v>496.15600000000001</c:v>
                </c:pt>
                <c:pt idx="1704">
                  <c:v>487.024</c:v>
                </c:pt>
                <c:pt idx="1705">
                  <c:v>478.08499999999998</c:v>
                </c:pt>
                <c:pt idx="1706">
                  <c:v>469.42</c:v>
                </c:pt>
                <c:pt idx="1707">
                  <c:v>461.17500000000001</c:v>
                </c:pt>
                <c:pt idx="1708">
                  <c:v>453.51400000000001</c:v>
                </c:pt>
                <c:pt idx="1709">
                  <c:v>446.459</c:v>
                </c:pt>
                <c:pt idx="1710">
                  <c:v>440.11599999999999</c:v>
                </c:pt>
                <c:pt idx="1711">
                  <c:v>434.43299999999999</c:v>
                </c:pt>
                <c:pt idx="1712">
                  <c:v>429.39600000000002</c:v>
                </c:pt>
                <c:pt idx="1713">
                  <c:v>425.21800000000002</c:v>
                </c:pt>
                <c:pt idx="1714">
                  <c:v>422.05399999999997</c:v>
                </c:pt>
                <c:pt idx="1715">
                  <c:v>420.02600000000001</c:v>
                </c:pt>
                <c:pt idx="1716">
                  <c:v>419.28800000000001</c:v>
                </c:pt>
                <c:pt idx="1717">
                  <c:v>419.93</c:v>
                </c:pt>
                <c:pt idx="1718">
                  <c:v>421.95100000000002</c:v>
                </c:pt>
                <c:pt idx="1719">
                  <c:v>425.10199999999998</c:v>
                </c:pt>
                <c:pt idx="1720">
                  <c:v>429.5</c:v>
                </c:pt>
                <c:pt idx="1721">
                  <c:v>434.851</c:v>
                </c:pt>
                <c:pt idx="1722">
                  <c:v>441.16699999999997</c:v>
                </c:pt>
                <c:pt idx="1723">
                  <c:v>448.19400000000002</c:v>
                </c:pt>
                <c:pt idx="1724">
                  <c:v>455.87700000000001</c:v>
                </c:pt>
                <c:pt idx="1725">
                  <c:v>464.14400000000001</c:v>
                </c:pt>
                <c:pt idx="1726">
                  <c:v>473.03300000000002</c:v>
                </c:pt>
                <c:pt idx="1727">
                  <c:v>482.31</c:v>
                </c:pt>
                <c:pt idx="1728">
                  <c:v>491.97899999999998</c:v>
                </c:pt>
                <c:pt idx="1729">
                  <c:v>502.06700000000001</c:v>
                </c:pt>
                <c:pt idx="1730">
                  <c:v>512.41999999999996</c:v>
                </c:pt>
                <c:pt idx="1731">
                  <c:v>523.02300000000002</c:v>
                </c:pt>
                <c:pt idx="1732">
                  <c:v>533.51199999999994</c:v>
                </c:pt>
                <c:pt idx="1733">
                  <c:v>544.17700000000002</c:v>
                </c:pt>
                <c:pt idx="1734">
                  <c:v>554.85400000000004</c:v>
                </c:pt>
                <c:pt idx="1735">
                  <c:v>565.226</c:v>
                </c:pt>
                <c:pt idx="1736">
                  <c:v>575.69299999999998</c:v>
                </c:pt>
                <c:pt idx="1737">
                  <c:v>585.80899999999997</c:v>
                </c:pt>
                <c:pt idx="1738">
                  <c:v>595.77599999999995</c:v>
                </c:pt>
                <c:pt idx="1739">
                  <c:v>605.93899999999996</c:v>
                </c:pt>
                <c:pt idx="1740">
                  <c:v>615.78300000000002</c:v>
                </c:pt>
                <c:pt idx="1741">
                  <c:v>625.53</c:v>
                </c:pt>
                <c:pt idx="1742">
                  <c:v>635.31700000000001</c:v>
                </c:pt>
                <c:pt idx="1743">
                  <c:v>645.16899999999998</c:v>
                </c:pt>
                <c:pt idx="1744">
                  <c:v>654.92700000000002</c:v>
                </c:pt>
                <c:pt idx="1745">
                  <c:v>664.75800000000004</c:v>
                </c:pt>
                <c:pt idx="1746">
                  <c:v>674.77099999999996</c:v>
                </c:pt>
                <c:pt idx="1747">
                  <c:v>684.73800000000006</c:v>
                </c:pt>
                <c:pt idx="1748">
                  <c:v>694.83799999999997</c:v>
                </c:pt>
                <c:pt idx="1749">
                  <c:v>705.00800000000004</c:v>
                </c:pt>
                <c:pt idx="1750">
                  <c:v>715.245</c:v>
                </c:pt>
                <c:pt idx="1751">
                  <c:v>725.45699999999999</c:v>
                </c:pt>
                <c:pt idx="1752">
                  <c:v>735.702</c:v>
                </c:pt>
                <c:pt idx="1753">
                  <c:v>746.06200000000001</c:v>
                </c:pt>
                <c:pt idx="1754">
                  <c:v>756.32299999999998</c:v>
                </c:pt>
                <c:pt idx="1755">
                  <c:v>766.77599999999995</c:v>
                </c:pt>
                <c:pt idx="1756">
                  <c:v>777.11</c:v>
                </c:pt>
                <c:pt idx="1757">
                  <c:v>787.54300000000001</c:v>
                </c:pt>
                <c:pt idx="1758">
                  <c:v>798.03499999999997</c:v>
                </c:pt>
                <c:pt idx="1759">
                  <c:v>808.33299999999997</c:v>
                </c:pt>
                <c:pt idx="1760">
                  <c:v>818.73400000000004</c:v>
                </c:pt>
                <c:pt idx="1761">
                  <c:v>829.06200000000001</c:v>
                </c:pt>
                <c:pt idx="1762">
                  <c:v>839.38300000000004</c:v>
                </c:pt>
                <c:pt idx="1763">
                  <c:v>849.601</c:v>
                </c:pt>
                <c:pt idx="1764">
                  <c:v>859.56299999999999</c:v>
                </c:pt>
                <c:pt idx="1765">
                  <c:v>869.43799999999999</c:v>
                </c:pt>
                <c:pt idx="1766">
                  <c:v>878.90899999999999</c:v>
                </c:pt>
                <c:pt idx="1767">
                  <c:v>888.29200000000003</c:v>
                </c:pt>
                <c:pt idx="1768">
                  <c:v>897.44200000000001</c:v>
                </c:pt>
                <c:pt idx="1769">
                  <c:v>906.20699999999999</c:v>
                </c:pt>
                <c:pt idx="1770">
                  <c:v>914.77499999999998</c:v>
                </c:pt>
                <c:pt idx="1771">
                  <c:v>922.91600000000005</c:v>
                </c:pt>
                <c:pt idx="1772">
                  <c:v>930.61099999999999</c:v>
                </c:pt>
                <c:pt idx="1773">
                  <c:v>937.74699999999996</c:v>
                </c:pt>
                <c:pt idx="1774">
                  <c:v>944.27</c:v>
                </c:pt>
                <c:pt idx="1775">
                  <c:v>950.17600000000004</c:v>
                </c:pt>
                <c:pt idx="1776">
                  <c:v>955.52599999999995</c:v>
                </c:pt>
                <c:pt idx="1777">
                  <c:v>960.29700000000003</c:v>
                </c:pt>
                <c:pt idx="1778">
                  <c:v>964.37199999999996</c:v>
                </c:pt>
                <c:pt idx="1779">
                  <c:v>967.88199999999995</c:v>
                </c:pt>
                <c:pt idx="1780">
                  <c:v>970.86500000000001</c:v>
                </c:pt>
                <c:pt idx="1781">
                  <c:v>973.13400000000001</c:v>
                </c:pt>
                <c:pt idx="1782">
                  <c:v>974.90499999999997</c:v>
                </c:pt>
                <c:pt idx="1783">
                  <c:v>976.13900000000001</c:v>
                </c:pt>
                <c:pt idx="1784">
                  <c:v>976.92</c:v>
                </c:pt>
                <c:pt idx="1785">
                  <c:v>977.22799999999995</c:v>
                </c:pt>
                <c:pt idx="1786">
                  <c:v>977.16899999999998</c:v>
                </c:pt>
                <c:pt idx="1787">
                  <c:v>976.82899999999995</c:v>
                </c:pt>
                <c:pt idx="1788">
                  <c:v>976.31600000000003</c:v>
                </c:pt>
                <c:pt idx="1789">
                  <c:v>975.71600000000001</c:v>
                </c:pt>
                <c:pt idx="1790">
                  <c:v>975.09299999999996</c:v>
                </c:pt>
                <c:pt idx="1791">
                  <c:v>974.46100000000001</c:v>
                </c:pt>
                <c:pt idx="1792">
                  <c:v>973.91899999999998</c:v>
                </c:pt>
                <c:pt idx="1793">
                  <c:v>973.43399999999997</c:v>
                </c:pt>
                <c:pt idx="1794">
                  <c:v>973.10900000000004</c:v>
                </c:pt>
                <c:pt idx="1795">
                  <c:v>972.91600000000005</c:v>
                </c:pt>
                <c:pt idx="1796">
                  <c:v>972.76900000000001</c:v>
                </c:pt>
                <c:pt idx="1797">
                  <c:v>972.71199999999999</c:v>
                </c:pt>
                <c:pt idx="1798">
                  <c:v>972.63599999999997</c:v>
                </c:pt>
                <c:pt idx="1799">
                  <c:v>972.62900000000002</c:v>
                </c:pt>
                <c:pt idx="1800">
                  <c:v>972.57100000000003</c:v>
                </c:pt>
                <c:pt idx="1801">
                  <c:v>972.50800000000004</c:v>
                </c:pt>
                <c:pt idx="1802">
                  <c:v>972.52700000000004</c:v>
                </c:pt>
                <c:pt idx="1803">
                  <c:v>972.54899999999998</c:v>
                </c:pt>
                <c:pt idx="1804">
                  <c:v>972.59199999999998</c:v>
                </c:pt>
                <c:pt idx="1805">
                  <c:v>972.64</c:v>
                </c:pt>
                <c:pt idx="1806">
                  <c:v>972.678</c:v>
                </c:pt>
                <c:pt idx="1807">
                  <c:v>972.72799999999995</c:v>
                </c:pt>
                <c:pt idx="1808">
                  <c:v>972.78800000000001</c:v>
                </c:pt>
                <c:pt idx="1809">
                  <c:v>972.82500000000005</c:v>
                </c:pt>
                <c:pt idx="1810">
                  <c:v>972.84900000000005</c:v>
                </c:pt>
                <c:pt idx="1811">
                  <c:v>972.83</c:v>
                </c:pt>
                <c:pt idx="1812">
                  <c:v>972.70299999999997</c:v>
                </c:pt>
                <c:pt idx="1813">
                  <c:v>972.55399999999997</c:v>
                </c:pt>
                <c:pt idx="1814">
                  <c:v>972.45799999999997</c:v>
                </c:pt>
                <c:pt idx="1815">
                  <c:v>972.41700000000003</c:v>
                </c:pt>
                <c:pt idx="1816">
                  <c:v>972.45399999999995</c:v>
                </c:pt>
                <c:pt idx="1817">
                  <c:v>972.44</c:v>
                </c:pt>
                <c:pt idx="1818">
                  <c:v>972.43700000000001</c:v>
                </c:pt>
                <c:pt idx="1819">
                  <c:v>972.42100000000005</c:v>
                </c:pt>
                <c:pt idx="1820">
                  <c:v>972.42600000000004</c:v>
                </c:pt>
                <c:pt idx="1821">
                  <c:v>972.40099999999995</c:v>
                </c:pt>
                <c:pt idx="1822">
                  <c:v>972.37800000000004</c:v>
                </c:pt>
                <c:pt idx="1823">
                  <c:v>972.33</c:v>
                </c:pt>
                <c:pt idx="1824">
                  <c:v>972.29499999999996</c:v>
                </c:pt>
                <c:pt idx="1825">
                  <c:v>972.21600000000001</c:v>
                </c:pt>
                <c:pt idx="1826">
                  <c:v>972.12900000000002</c:v>
                </c:pt>
                <c:pt idx="1827">
                  <c:v>972.00400000000002</c:v>
                </c:pt>
                <c:pt idx="1828">
                  <c:v>971.91200000000003</c:v>
                </c:pt>
                <c:pt idx="1829">
                  <c:v>971.86300000000006</c:v>
                </c:pt>
                <c:pt idx="1830">
                  <c:v>971.827</c:v>
                </c:pt>
                <c:pt idx="1831">
                  <c:v>971.80799999999999</c:v>
                </c:pt>
                <c:pt idx="1832">
                  <c:v>971.79300000000001</c:v>
                </c:pt>
                <c:pt idx="1833">
                  <c:v>971.80399999999997</c:v>
                </c:pt>
                <c:pt idx="1834">
                  <c:v>971.83100000000002</c:v>
                </c:pt>
                <c:pt idx="1835">
                  <c:v>971.88300000000004</c:v>
                </c:pt>
                <c:pt idx="1836">
                  <c:v>971.92499999999995</c:v>
                </c:pt>
                <c:pt idx="1837">
                  <c:v>971.98400000000004</c:v>
                </c:pt>
                <c:pt idx="1838">
                  <c:v>972.024</c:v>
                </c:pt>
                <c:pt idx="1839">
                  <c:v>972.09400000000005</c:v>
                </c:pt>
                <c:pt idx="1840">
                  <c:v>972.13599999999997</c:v>
                </c:pt>
                <c:pt idx="1841">
                  <c:v>972.197</c:v>
                </c:pt>
                <c:pt idx="1842">
                  <c:v>972.25199999999995</c:v>
                </c:pt>
                <c:pt idx="1843">
                  <c:v>972.30899999999997</c:v>
                </c:pt>
                <c:pt idx="1844">
                  <c:v>972.37199999999996</c:v>
                </c:pt>
                <c:pt idx="1845">
                  <c:v>972.43200000000002</c:v>
                </c:pt>
                <c:pt idx="1846">
                  <c:v>972.48800000000006</c:v>
                </c:pt>
                <c:pt idx="1847">
                  <c:v>972.54300000000001</c:v>
                </c:pt>
                <c:pt idx="1848">
                  <c:v>972.601</c:v>
                </c:pt>
                <c:pt idx="1849">
                  <c:v>972.61800000000005</c:v>
                </c:pt>
                <c:pt idx="1850">
                  <c:v>972.67499999999995</c:v>
                </c:pt>
                <c:pt idx="1851">
                  <c:v>972.70899999999995</c:v>
                </c:pt>
                <c:pt idx="1852">
                  <c:v>972.70699999999999</c:v>
                </c:pt>
                <c:pt idx="1853">
                  <c:v>972.69399999999996</c:v>
                </c:pt>
                <c:pt idx="1854">
                  <c:v>972.68200000000002</c:v>
                </c:pt>
                <c:pt idx="1855">
                  <c:v>972.65300000000002</c:v>
                </c:pt>
                <c:pt idx="1856">
                  <c:v>972.60799999999995</c:v>
                </c:pt>
                <c:pt idx="1857">
                  <c:v>972.59400000000005</c:v>
                </c:pt>
                <c:pt idx="1858">
                  <c:v>972.60299999999995</c:v>
                </c:pt>
                <c:pt idx="1859">
                  <c:v>972.61500000000001</c:v>
                </c:pt>
                <c:pt idx="1860">
                  <c:v>972.63400000000001</c:v>
                </c:pt>
                <c:pt idx="1861">
                  <c:v>972.63699999999994</c:v>
                </c:pt>
                <c:pt idx="1862">
                  <c:v>972.62400000000002</c:v>
                </c:pt>
                <c:pt idx="1863">
                  <c:v>972.58600000000001</c:v>
                </c:pt>
                <c:pt idx="1864">
                  <c:v>972.58399999999995</c:v>
                </c:pt>
                <c:pt idx="1865">
                  <c:v>972.57399999999996</c:v>
                </c:pt>
                <c:pt idx="1866">
                  <c:v>972.56600000000003</c:v>
                </c:pt>
                <c:pt idx="1867">
                  <c:v>972.57399999999996</c:v>
                </c:pt>
                <c:pt idx="1868">
                  <c:v>972.58799999999997</c:v>
                </c:pt>
                <c:pt idx="1869">
                  <c:v>972.62199999999996</c:v>
                </c:pt>
                <c:pt idx="1870">
                  <c:v>972.678</c:v>
                </c:pt>
                <c:pt idx="1871">
                  <c:v>972.76900000000001</c:v>
                </c:pt>
                <c:pt idx="1872">
                  <c:v>972.83600000000001</c:v>
                </c:pt>
                <c:pt idx="1873">
                  <c:v>972.88900000000001</c:v>
                </c:pt>
                <c:pt idx="1874">
                  <c:v>972.928</c:v>
                </c:pt>
                <c:pt idx="1875">
                  <c:v>972.97900000000004</c:v>
                </c:pt>
                <c:pt idx="1876">
                  <c:v>973.02</c:v>
                </c:pt>
                <c:pt idx="1877">
                  <c:v>973.06799999999998</c:v>
                </c:pt>
                <c:pt idx="1878">
                  <c:v>973.06799999999998</c:v>
                </c:pt>
                <c:pt idx="1879">
                  <c:v>973.1</c:v>
                </c:pt>
                <c:pt idx="1880">
                  <c:v>973.12099999999998</c:v>
                </c:pt>
                <c:pt idx="1881">
                  <c:v>973.14599999999996</c:v>
                </c:pt>
                <c:pt idx="1882">
                  <c:v>973.13900000000001</c:v>
                </c:pt>
                <c:pt idx="1883">
                  <c:v>973.17399999999998</c:v>
                </c:pt>
                <c:pt idx="1884">
                  <c:v>973.18799999999999</c:v>
                </c:pt>
                <c:pt idx="1885">
                  <c:v>973.25699999999995</c:v>
                </c:pt>
                <c:pt idx="1886">
                  <c:v>973.27200000000005</c:v>
                </c:pt>
                <c:pt idx="1887">
                  <c:v>973.33199999999999</c:v>
                </c:pt>
                <c:pt idx="1888">
                  <c:v>973.33900000000006</c:v>
                </c:pt>
                <c:pt idx="1889">
                  <c:v>973.29600000000005</c:v>
                </c:pt>
                <c:pt idx="1890">
                  <c:v>973.279</c:v>
                </c:pt>
                <c:pt idx="1891">
                  <c:v>973.23699999999997</c:v>
                </c:pt>
                <c:pt idx="1892">
                  <c:v>973.18</c:v>
                </c:pt>
                <c:pt idx="1893">
                  <c:v>973.11300000000006</c:v>
                </c:pt>
                <c:pt idx="1894">
                  <c:v>973.09900000000005</c:v>
                </c:pt>
                <c:pt idx="1895">
                  <c:v>973.07500000000005</c:v>
                </c:pt>
                <c:pt idx="1896">
                  <c:v>973.03700000000003</c:v>
                </c:pt>
                <c:pt idx="1897">
                  <c:v>973.029</c:v>
                </c:pt>
                <c:pt idx="1898">
                  <c:v>973.01800000000003</c:v>
                </c:pt>
                <c:pt idx="1899">
                  <c:v>972.95600000000002</c:v>
                </c:pt>
                <c:pt idx="1900">
                  <c:v>972.91600000000005</c:v>
                </c:pt>
                <c:pt idx="1901">
                  <c:v>972.86</c:v>
                </c:pt>
                <c:pt idx="1902">
                  <c:v>972.83100000000002</c:v>
                </c:pt>
                <c:pt idx="1903">
                  <c:v>972.84199999999998</c:v>
                </c:pt>
                <c:pt idx="1904">
                  <c:v>972.76800000000003</c:v>
                </c:pt>
                <c:pt idx="1905">
                  <c:v>972.74400000000003</c:v>
                </c:pt>
                <c:pt idx="1906">
                  <c:v>972.74800000000005</c:v>
                </c:pt>
                <c:pt idx="1907">
                  <c:v>972.71</c:v>
                </c:pt>
                <c:pt idx="1908">
                  <c:v>972.70699999999999</c:v>
                </c:pt>
                <c:pt idx="1909">
                  <c:v>972.67600000000004</c:v>
                </c:pt>
                <c:pt idx="1910">
                  <c:v>972.69</c:v>
                </c:pt>
                <c:pt idx="1911">
                  <c:v>972.71</c:v>
                </c:pt>
                <c:pt idx="1912">
                  <c:v>972.71500000000003</c:v>
                </c:pt>
                <c:pt idx="1913">
                  <c:v>972.71799999999996</c:v>
                </c:pt>
                <c:pt idx="1914">
                  <c:v>972.75800000000004</c:v>
                </c:pt>
                <c:pt idx="1915">
                  <c:v>972.77300000000002</c:v>
                </c:pt>
                <c:pt idx="1916">
                  <c:v>972.77599999999995</c:v>
                </c:pt>
                <c:pt idx="1917">
                  <c:v>972.76300000000003</c:v>
                </c:pt>
                <c:pt idx="1918">
                  <c:v>972.74300000000005</c:v>
                </c:pt>
                <c:pt idx="1919">
                  <c:v>972.72900000000004</c:v>
                </c:pt>
                <c:pt idx="1920">
                  <c:v>972.68600000000004</c:v>
                </c:pt>
                <c:pt idx="1921">
                  <c:v>972.64700000000005</c:v>
                </c:pt>
                <c:pt idx="1922">
                  <c:v>972.59799999999996</c:v>
                </c:pt>
                <c:pt idx="1923">
                  <c:v>972.529</c:v>
                </c:pt>
                <c:pt idx="1924">
                  <c:v>972.51</c:v>
                </c:pt>
                <c:pt idx="1925">
                  <c:v>972.47</c:v>
                </c:pt>
                <c:pt idx="1926">
                  <c:v>972.41300000000001</c:v>
                </c:pt>
                <c:pt idx="1927">
                  <c:v>972.37300000000005</c:v>
                </c:pt>
                <c:pt idx="1928">
                  <c:v>972.30700000000002</c:v>
                </c:pt>
                <c:pt idx="1929">
                  <c:v>972.24</c:v>
                </c:pt>
                <c:pt idx="1930">
                  <c:v>972.21600000000001</c:v>
                </c:pt>
                <c:pt idx="1931">
                  <c:v>972.17600000000004</c:v>
                </c:pt>
                <c:pt idx="1932">
                  <c:v>972.12900000000002</c:v>
                </c:pt>
                <c:pt idx="1933">
                  <c:v>972.06100000000004</c:v>
                </c:pt>
                <c:pt idx="1934">
                  <c:v>971.98199999999997</c:v>
                </c:pt>
                <c:pt idx="1935">
                  <c:v>971.91099999999994</c:v>
                </c:pt>
                <c:pt idx="1936">
                  <c:v>971.85900000000004</c:v>
                </c:pt>
                <c:pt idx="1937">
                  <c:v>971.82899999999995</c:v>
                </c:pt>
                <c:pt idx="1938">
                  <c:v>971.8</c:v>
                </c:pt>
                <c:pt idx="1939">
                  <c:v>971.77300000000002</c:v>
                </c:pt>
                <c:pt idx="1940">
                  <c:v>971.77200000000005</c:v>
                </c:pt>
                <c:pt idx="1941">
                  <c:v>971.76599999999996</c:v>
                </c:pt>
                <c:pt idx="1942">
                  <c:v>971.74400000000003</c:v>
                </c:pt>
                <c:pt idx="1943">
                  <c:v>971.71299999999997</c:v>
                </c:pt>
                <c:pt idx="1944">
                  <c:v>971.69399999999996</c:v>
                </c:pt>
                <c:pt idx="1945">
                  <c:v>971.66600000000005</c:v>
                </c:pt>
                <c:pt idx="1946">
                  <c:v>971.62900000000002</c:v>
                </c:pt>
                <c:pt idx="1947">
                  <c:v>971.55799999999999</c:v>
                </c:pt>
                <c:pt idx="1948">
                  <c:v>971.48599999999999</c:v>
                </c:pt>
                <c:pt idx="1949">
                  <c:v>971.43299999999999</c:v>
                </c:pt>
                <c:pt idx="1950">
                  <c:v>971.375</c:v>
                </c:pt>
                <c:pt idx="1951">
                  <c:v>971.375</c:v>
                </c:pt>
                <c:pt idx="1952">
                  <c:v>971.37300000000005</c:v>
                </c:pt>
                <c:pt idx="1953">
                  <c:v>971.28499999999997</c:v>
                </c:pt>
                <c:pt idx="1954">
                  <c:v>971.274</c:v>
                </c:pt>
                <c:pt idx="1955">
                  <c:v>971.28</c:v>
                </c:pt>
                <c:pt idx="1956">
                  <c:v>971.23199999999997</c:v>
                </c:pt>
                <c:pt idx="1957">
                  <c:v>971.16399999999999</c:v>
                </c:pt>
                <c:pt idx="1958">
                  <c:v>971.03599999999994</c:v>
                </c:pt>
                <c:pt idx="1959">
                  <c:v>971.029</c:v>
                </c:pt>
                <c:pt idx="1960">
                  <c:v>970.952</c:v>
                </c:pt>
                <c:pt idx="1961">
                  <c:v>970.92600000000004</c:v>
                </c:pt>
                <c:pt idx="1962">
                  <c:v>970.86699999999996</c:v>
                </c:pt>
                <c:pt idx="1963">
                  <c:v>970.89400000000001</c:v>
                </c:pt>
                <c:pt idx="1964">
                  <c:v>970.91099999999994</c:v>
                </c:pt>
                <c:pt idx="1965">
                  <c:v>970.92899999999997</c:v>
                </c:pt>
                <c:pt idx="1966">
                  <c:v>970.89400000000001</c:v>
                </c:pt>
                <c:pt idx="1967">
                  <c:v>970.83799999999997</c:v>
                </c:pt>
                <c:pt idx="1968">
                  <c:v>970.78099999999995</c:v>
                </c:pt>
                <c:pt idx="1969">
                  <c:v>970.79</c:v>
                </c:pt>
                <c:pt idx="1970">
                  <c:v>970.78899999999999</c:v>
                </c:pt>
                <c:pt idx="1971">
                  <c:v>970.84199999999998</c:v>
                </c:pt>
                <c:pt idx="1972">
                  <c:v>970.93899999999996</c:v>
                </c:pt>
                <c:pt idx="1973">
                  <c:v>970.99599999999998</c:v>
                </c:pt>
                <c:pt idx="1974">
                  <c:v>971.077</c:v>
                </c:pt>
                <c:pt idx="1975">
                  <c:v>971.09199999999998</c:v>
                </c:pt>
                <c:pt idx="1976">
                  <c:v>971.08799999999997</c:v>
                </c:pt>
                <c:pt idx="1977">
                  <c:v>971.17200000000003</c:v>
                </c:pt>
                <c:pt idx="1978">
                  <c:v>971.22500000000002</c:v>
                </c:pt>
                <c:pt idx="1979">
                  <c:v>971.34299999999996</c:v>
                </c:pt>
                <c:pt idx="1980">
                  <c:v>971.43899999999996</c:v>
                </c:pt>
                <c:pt idx="1981">
                  <c:v>971.505</c:v>
                </c:pt>
                <c:pt idx="1982">
                  <c:v>971.59100000000001</c:v>
                </c:pt>
                <c:pt idx="1983">
                  <c:v>971.68299999999999</c:v>
                </c:pt>
                <c:pt idx="1984">
                  <c:v>971.78800000000001</c:v>
                </c:pt>
                <c:pt idx="1985">
                  <c:v>971.96500000000003</c:v>
                </c:pt>
                <c:pt idx="1986">
                  <c:v>972.06100000000004</c:v>
                </c:pt>
                <c:pt idx="1987">
                  <c:v>972.13699999999994</c:v>
                </c:pt>
                <c:pt idx="1988">
                  <c:v>972.3</c:v>
                </c:pt>
                <c:pt idx="1989">
                  <c:v>972.49400000000003</c:v>
                </c:pt>
                <c:pt idx="1990">
                  <c:v>972.56799999999998</c:v>
                </c:pt>
                <c:pt idx="1991">
                  <c:v>972.62800000000004</c:v>
                </c:pt>
                <c:pt idx="1992">
                  <c:v>972.702</c:v>
                </c:pt>
                <c:pt idx="1993">
                  <c:v>972.80700000000002</c:v>
                </c:pt>
                <c:pt idx="1994">
                  <c:v>972.94100000000003</c:v>
                </c:pt>
                <c:pt idx="1995">
                  <c:v>972.98599999999999</c:v>
                </c:pt>
                <c:pt idx="1996">
                  <c:v>973.101</c:v>
                </c:pt>
                <c:pt idx="1997">
                  <c:v>973.14700000000005</c:v>
                </c:pt>
                <c:pt idx="1998">
                  <c:v>973.33</c:v>
                </c:pt>
                <c:pt idx="1999">
                  <c:v>973.38699999999994</c:v>
                </c:pt>
                <c:pt idx="2000">
                  <c:v>973.30799999999999</c:v>
                </c:pt>
                <c:pt idx="2001">
                  <c:v>973.404</c:v>
                </c:pt>
                <c:pt idx="2002">
                  <c:v>973.53899999999999</c:v>
                </c:pt>
                <c:pt idx="2003">
                  <c:v>973.53700000000003</c:v>
                </c:pt>
                <c:pt idx="2004">
                  <c:v>973.548</c:v>
                </c:pt>
                <c:pt idx="2005">
                  <c:v>973.56299999999999</c:v>
                </c:pt>
                <c:pt idx="2006">
                  <c:v>973.53399999999999</c:v>
                </c:pt>
                <c:pt idx="2007">
                  <c:v>973.46299999999997</c:v>
                </c:pt>
                <c:pt idx="2008">
                  <c:v>973.23</c:v>
                </c:pt>
                <c:pt idx="2009">
                  <c:v>973.28</c:v>
                </c:pt>
                <c:pt idx="2010">
                  <c:v>973.13800000000003</c:v>
                </c:pt>
                <c:pt idx="2011">
                  <c:v>972.90700000000004</c:v>
                </c:pt>
                <c:pt idx="2012">
                  <c:v>972.64</c:v>
                </c:pt>
                <c:pt idx="2013">
                  <c:v>972.41499999999996</c:v>
                </c:pt>
                <c:pt idx="2014">
                  <c:v>972.08199999999999</c:v>
                </c:pt>
                <c:pt idx="2015">
                  <c:v>971.72799999999995</c:v>
                </c:pt>
                <c:pt idx="2016">
                  <c:v>971.303</c:v>
                </c:pt>
                <c:pt idx="2017">
                  <c:v>970.78300000000002</c:v>
                </c:pt>
                <c:pt idx="2018">
                  <c:v>970.31200000000001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D0-4089-8798-22DEE4E3DF60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Knieb1!$B$1:$B$2019</c:f>
              <c:numCache>
                <c:formatCode>General</c:formatCode>
                <c:ptCount val="2019"/>
                <c:pt idx="0">
                  <c:v>673.88900000000001</c:v>
                </c:pt>
                <c:pt idx="1">
                  <c:v>674.822</c:v>
                </c:pt>
                <c:pt idx="2">
                  <c:v>673.71900000000005</c:v>
                </c:pt>
                <c:pt idx="3">
                  <c:v>674.31299999999999</c:v>
                </c:pt>
                <c:pt idx="4">
                  <c:v>673.21</c:v>
                </c:pt>
                <c:pt idx="5">
                  <c:v>675.077</c:v>
                </c:pt>
                <c:pt idx="6">
                  <c:v>675.67100000000005</c:v>
                </c:pt>
                <c:pt idx="7">
                  <c:v>675.50099999999998</c:v>
                </c:pt>
                <c:pt idx="8">
                  <c:v>674.90700000000004</c:v>
                </c:pt>
                <c:pt idx="9">
                  <c:v>676.09500000000003</c:v>
                </c:pt>
                <c:pt idx="10">
                  <c:v>678.04600000000005</c:v>
                </c:pt>
                <c:pt idx="11">
                  <c:v>678.97900000000004</c:v>
                </c:pt>
                <c:pt idx="12">
                  <c:v>676.26499999999999</c:v>
                </c:pt>
                <c:pt idx="13">
                  <c:v>676.68899999999996</c:v>
                </c:pt>
                <c:pt idx="14">
                  <c:v>677.53700000000003</c:v>
                </c:pt>
                <c:pt idx="15">
                  <c:v>673.71900000000005</c:v>
                </c:pt>
                <c:pt idx="16">
                  <c:v>679.57299999999998</c:v>
                </c:pt>
                <c:pt idx="17">
                  <c:v>677.70699999999999</c:v>
                </c:pt>
                <c:pt idx="18">
                  <c:v>678.81</c:v>
                </c:pt>
                <c:pt idx="19">
                  <c:v>678.38599999999997</c:v>
                </c:pt>
                <c:pt idx="20">
                  <c:v>679.65800000000002</c:v>
                </c:pt>
                <c:pt idx="21">
                  <c:v>676.18</c:v>
                </c:pt>
                <c:pt idx="22">
                  <c:v>675.84</c:v>
                </c:pt>
                <c:pt idx="23">
                  <c:v>676.34900000000005</c:v>
                </c:pt>
                <c:pt idx="24">
                  <c:v>672.95600000000002</c:v>
                </c:pt>
                <c:pt idx="25">
                  <c:v>671.17399999999998</c:v>
                </c:pt>
                <c:pt idx="26">
                  <c:v>670.75</c:v>
                </c:pt>
                <c:pt idx="27">
                  <c:v>672.53099999999995</c:v>
                </c:pt>
                <c:pt idx="28">
                  <c:v>672.87099999999998</c:v>
                </c:pt>
                <c:pt idx="29">
                  <c:v>673.63400000000001</c:v>
                </c:pt>
                <c:pt idx="30">
                  <c:v>676.774</c:v>
                </c:pt>
                <c:pt idx="31">
                  <c:v>674.56799999999998</c:v>
                </c:pt>
                <c:pt idx="32">
                  <c:v>672.447</c:v>
                </c:pt>
                <c:pt idx="33">
                  <c:v>676.43399999999997</c:v>
                </c:pt>
                <c:pt idx="34">
                  <c:v>677.19799999999998</c:v>
                </c:pt>
                <c:pt idx="35">
                  <c:v>675.755</c:v>
                </c:pt>
                <c:pt idx="36">
                  <c:v>676.51900000000001</c:v>
                </c:pt>
                <c:pt idx="37">
                  <c:v>674.39800000000002</c:v>
                </c:pt>
                <c:pt idx="38">
                  <c:v>677.02800000000002</c:v>
                </c:pt>
                <c:pt idx="39">
                  <c:v>674.56799999999998</c:v>
                </c:pt>
                <c:pt idx="40">
                  <c:v>675.16200000000003</c:v>
                </c:pt>
                <c:pt idx="41">
                  <c:v>675.67100000000005</c:v>
                </c:pt>
                <c:pt idx="42">
                  <c:v>677.28300000000002</c:v>
                </c:pt>
                <c:pt idx="43">
                  <c:v>673.04100000000005</c:v>
                </c:pt>
                <c:pt idx="44">
                  <c:v>676.26499999999999</c:v>
                </c:pt>
                <c:pt idx="45">
                  <c:v>678.30100000000004</c:v>
                </c:pt>
                <c:pt idx="46">
                  <c:v>675.84</c:v>
                </c:pt>
                <c:pt idx="47">
                  <c:v>675.24599999999998</c:v>
                </c:pt>
                <c:pt idx="48">
                  <c:v>673.21</c:v>
                </c:pt>
                <c:pt idx="49">
                  <c:v>673.125</c:v>
                </c:pt>
                <c:pt idx="50">
                  <c:v>675.16200000000003</c:v>
                </c:pt>
                <c:pt idx="51">
                  <c:v>671.34400000000005</c:v>
                </c:pt>
                <c:pt idx="52">
                  <c:v>675.84</c:v>
                </c:pt>
                <c:pt idx="53">
                  <c:v>671.59799999999996</c:v>
                </c:pt>
                <c:pt idx="54">
                  <c:v>669.90099999999995</c:v>
                </c:pt>
                <c:pt idx="55">
                  <c:v>672.78599999999994</c:v>
                </c:pt>
                <c:pt idx="56">
                  <c:v>671.00400000000002</c:v>
                </c:pt>
                <c:pt idx="57">
                  <c:v>673.71900000000005</c:v>
                </c:pt>
                <c:pt idx="58">
                  <c:v>674.14300000000003</c:v>
                </c:pt>
                <c:pt idx="59">
                  <c:v>672.78599999999994</c:v>
                </c:pt>
                <c:pt idx="60">
                  <c:v>673.63400000000001</c:v>
                </c:pt>
                <c:pt idx="61">
                  <c:v>674.65300000000002</c:v>
                </c:pt>
                <c:pt idx="62">
                  <c:v>674.73699999999997</c:v>
                </c:pt>
                <c:pt idx="63">
                  <c:v>675.84</c:v>
                </c:pt>
                <c:pt idx="64">
                  <c:v>678.04600000000005</c:v>
                </c:pt>
                <c:pt idx="65">
                  <c:v>676.09500000000003</c:v>
                </c:pt>
                <c:pt idx="66">
                  <c:v>674.14300000000003</c:v>
                </c:pt>
                <c:pt idx="67">
                  <c:v>675.67100000000005</c:v>
                </c:pt>
                <c:pt idx="68">
                  <c:v>675.755</c:v>
                </c:pt>
                <c:pt idx="69">
                  <c:v>674.99199999999996</c:v>
                </c:pt>
                <c:pt idx="70">
                  <c:v>672.87099999999998</c:v>
                </c:pt>
                <c:pt idx="71">
                  <c:v>672.10699999999997</c:v>
                </c:pt>
                <c:pt idx="72">
                  <c:v>670.32600000000002</c:v>
                </c:pt>
                <c:pt idx="73">
                  <c:v>672.61599999999999</c:v>
                </c:pt>
                <c:pt idx="74">
                  <c:v>671.51300000000003</c:v>
                </c:pt>
                <c:pt idx="75">
                  <c:v>670.75</c:v>
                </c:pt>
                <c:pt idx="76">
                  <c:v>673.71900000000005</c:v>
                </c:pt>
                <c:pt idx="77">
                  <c:v>670.66499999999996</c:v>
                </c:pt>
                <c:pt idx="78">
                  <c:v>674.14300000000003</c:v>
                </c:pt>
                <c:pt idx="79">
                  <c:v>672.10699999999997</c:v>
                </c:pt>
                <c:pt idx="80">
                  <c:v>672.10699999999997</c:v>
                </c:pt>
                <c:pt idx="81">
                  <c:v>672.78599999999994</c:v>
                </c:pt>
                <c:pt idx="82">
                  <c:v>676.43399999999997</c:v>
                </c:pt>
                <c:pt idx="83">
                  <c:v>671.34400000000005</c:v>
                </c:pt>
                <c:pt idx="84">
                  <c:v>672.02200000000005</c:v>
                </c:pt>
                <c:pt idx="85">
                  <c:v>670.66499999999996</c:v>
                </c:pt>
                <c:pt idx="86">
                  <c:v>672.02200000000005</c:v>
                </c:pt>
                <c:pt idx="87">
                  <c:v>671.00400000000002</c:v>
                </c:pt>
                <c:pt idx="88">
                  <c:v>664.21699999999998</c:v>
                </c:pt>
                <c:pt idx="89">
                  <c:v>664.04700000000003</c:v>
                </c:pt>
                <c:pt idx="90">
                  <c:v>664.21699999999998</c:v>
                </c:pt>
                <c:pt idx="91">
                  <c:v>662.18100000000004</c:v>
                </c:pt>
                <c:pt idx="92">
                  <c:v>662.69</c:v>
                </c:pt>
                <c:pt idx="93">
                  <c:v>662.60500000000002</c:v>
                </c:pt>
                <c:pt idx="94">
                  <c:v>663.62300000000005</c:v>
                </c:pt>
                <c:pt idx="95">
                  <c:v>661.67200000000003</c:v>
                </c:pt>
                <c:pt idx="96">
                  <c:v>657.93799999999999</c:v>
                </c:pt>
                <c:pt idx="97">
                  <c:v>654.12</c:v>
                </c:pt>
                <c:pt idx="98">
                  <c:v>650.72699999999998</c:v>
                </c:pt>
                <c:pt idx="99">
                  <c:v>650.048</c:v>
                </c:pt>
                <c:pt idx="100">
                  <c:v>647.67200000000003</c:v>
                </c:pt>
                <c:pt idx="101">
                  <c:v>646.23</c:v>
                </c:pt>
                <c:pt idx="102">
                  <c:v>646.99400000000003</c:v>
                </c:pt>
                <c:pt idx="103">
                  <c:v>642.66700000000003</c:v>
                </c:pt>
                <c:pt idx="104">
                  <c:v>643.26099999999997</c:v>
                </c:pt>
                <c:pt idx="105">
                  <c:v>640.37599999999998</c:v>
                </c:pt>
                <c:pt idx="106">
                  <c:v>638.93399999999997</c:v>
                </c:pt>
                <c:pt idx="107">
                  <c:v>636.38800000000003</c:v>
                </c:pt>
                <c:pt idx="108">
                  <c:v>634.09799999999996</c:v>
                </c:pt>
                <c:pt idx="109">
                  <c:v>629.85500000000002</c:v>
                </c:pt>
                <c:pt idx="110">
                  <c:v>628.07399999999996</c:v>
                </c:pt>
                <c:pt idx="111">
                  <c:v>629.26099999999997</c:v>
                </c:pt>
                <c:pt idx="112">
                  <c:v>626.63099999999997</c:v>
                </c:pt>
                <c:pt idx="113">
                  <c:v>624.76499999999999</c:v>
                </c:pt>
                <c:pt idx="114">
                  <c:v>621.37099999999998</c:v>
                </c:pt>
                <c:pt idx="115">
                  <c:v>624.08600000000001</c:v>
                </c:pt>
                <c:pt idx="116">
                  <c:v>626.54700000000003</c:v>
                </c:pt>
                <c:pt idx="117">
                  <c:v>627.904</c:v>
                </c:pt>
                <c:pt idx="118">
                  <c:v>622.72900000000004</c:v>
                </c:pt>
                <c:pt idx="119">
                  <c:v>616.79</c:v>
                </c:pt>
                <c:pt idx="120">
                  <c:v>619.08000000000004</c:v>
                </c:pt>
                <c:pt idx="121">
                  <c:v>616.62</c:v>
                </c:pt>
                <c:pt idx="122">
                  <c:v>609.154</c:v>
                </c:pt>
                <c:pt idx="123">
                  <c:v>604.65700000000004</c:v>
                </c:pt>
                <c:pt idx="124">
                  <c:v>602.02700000000004</c:v>
                </c:pt>
                <c:pt idx="125">
                  <c:v>601.00900000000001</c:v>
                </c:pt>
                <c:pt idx="126">
                  <c:v>609.83199999999999</c:v>
                </c:pt>
                <c:pt idx="127">
                  <c:v>615.85599999999999</c:v>
                </c:pt>
                <c:pt idx="128">
                  <c:v>620.26800000000003</c:v>
                </c:pt>
                <c:pt idx="129">
                  <c:v>621.03200000000004</c:v>
                </c:pt>
                <c:pt idx="130">
                  <c:v>618.82600000000002</c:v>
                </c:pt>
                <c:pt idx="131">
                  <c:v>614.923</c:v>
                </c:pt>
                <c:pt idx="132">
                  <c:v>610.08699999999999</c:v>
                </c:pt>
                <c:pt idx="133">
                  <c:v>609.06899999999996</c:v>
                </c:pt>
                <c:pt idx="134">
                  <c:v>611.10500000000002</c:v>
                </c:pt>
                <c:pt idx="135">
                  <c:v>615.43200000000002</c:v>
                </c:pt>
                <c:pt idx="136">
                  <c:v>616.19600000000003</c:v>
                </c:pt>
                <c:pt idx="137">
                  <c:v>614.49900000000002</c:v>
                </c:pt>
                <c:pt idx="138">
                  <c:v>613.90499999999997</c:v>
                </c:pt>
                <c:pt idx="139">
                  <c:v>610.596</c:v>
                </c:pt>
                <c:pt idx="140">
                  <c:v>613.31100000000004</c:v>
                </c:pt>
                <c:pt idx="141">
                  <c:v>612.29300000000001</c:v>
                </c:pt>
                <c:pt idx="142">
                  <c:v>610.93499999999995</c:v>
                </c:pt>
                <c:pt idx="143">
                  <c:v>612.37800000000004</c:v>
                </c:pt>
                <c:pt idx="144">
                  <c:v>614.49900000000002</c:v>
                </c:pt>
                <c:pt idx="145">
                  <c:v>621.79499999999996</c:v>
                </c:pt>
                <c:pt idx="146">
                  <c:v>623.49199999999996</c:v>
                </c:pt>
                <c:pt idx="147">
                  <c:v>627.48</c:v>
                </c:pt>
                <c:pt idx="148">
                  <c:v>627.30999999999995</c:v>
                </c:pt>
                <c:pt idx="149">
                  <c:v>627.48</c:v>
                </c:pt>
                <c:pt idx="150">
                  <c:v>629.17700000000002</c:v>
                </c:pt>
                <c:pt idx="151">
                  <c:v>630.61900000000003</c:v>
                </c:pt>
                <c:pt idx="152">
                  <c:v>628.15899999999999</c:v>
                </c:pt>
                <c:pt idx="153">
                  <c:v>630.19500000000005</c:v>
                </c:pt>
                <c:pt idx="154">
                  <c:v>629.51599999999996</c:v>
                </c:pt>
                <c:pt idx="155">
                  <c:v>634.01300000000003</c:v>
                </c:pt>
                <c:pt idx="156">
                  <c:v>643.51499999999999</c:v>
                </c:pt>
                <c:pt idx="157">
                  <c:v>651.40599999999995</c:v>
                </c:pt>
                <c:pt idx="158">
                  <c:v>656.83500000000004</c:v>
                </c:pt>
                <c:pt idx="159">
                  <c:v>657.34500000000003</c:v>
                </c:pt>
                <c:pt idx="160">
                  <c:v>660.22900000000004</c:v>
                </c:pt>
                <c:pt idx="161">
                  <c:v>663.96199999999999</c:v>
                </c:pt>
                <c:pt idx="162">
                  <c:v>664.21699999999998</c:v>
                </c:pt>
                <c:pt idx="163">
                  <c:v>671.34400000000005</c:v>
                </c:pt>
                <c:pt idx="164">
                  <c:v>672.78599999999994</c:v>
                </c:pt>
                <c:pt idx="165">
                  <c:v>676.18</c:v>
                </c:pt>
                <c:pt idx="166">
                  <c:v>673.97400000000005</c:v>
                </c:pt>
                <c:pt idx="167">
                  <c:v>682.11900000000003</c:v>
                </c:pt>
                <c:pt idx="168">
                  <c:v>684.74900000000002</c:v>
                </c:pt>
                <c:pt idx="169">
                  <c:v>685.59699999999998</c:v>
                </c:pt>
                <c:pt idx="170">
                  <c:v>682.03399999999999</c:v>
                </c:pt>
                <c:pt idx="171">
                  <c:v>679.82799999999997</c:v>
                </c:pt>
                <c:pt idx="172">
                  <c:v>672.27700000000004</c:v>
                </c:pt>
                <c:pt idx="173">
                  <c:v>674.22799999999995</c:v>
                </c:pt>
                <c:pt idx="174">
                  <c:v>674.73699999999997</c:v>
                </c:pt>
                <c:pt idx="175">
                  <c:v>679.57299999999998</c:v>
                </c:pt>
                <c:pt idx="176">
                  <c:v>681.18499999999995</c:v>
                </c:pt>
                <c:pt idx="177">
                  <c:v>685.68200000000002</c:v>
                </c:pt>
                <c:pt idx="178">
                  <c:v>689.5</c:v>
                </c:pt>
                <c:pt idx="179">
                  <c:v>688.14300000000003</c:v>
                </c:pt>
                <c:pt idx="180">
                  <c:v>689.41499999999996</c:v>
                </c:pt>
                <c:pt idx="181">
                  <c:v>687.20899999999995</c:v>
                </c:pt>
                <c:pt idx="182">
                  <c:v>687.12400000000002</c:v>
                </c:pt>
                <c:pt idx="183">
                  <c:v>683.30700000000002</c:v>
                </c:pt>
                <c:pt idx="184">
                  <c:v>678.55499999999995</c:v>
                </c:pt>
                <c:pt idx="185">
                  <c:v>674.31299999999999</c:v>
                </c:pt>
                <c:pt idx="186">
                  <c:v>674.05899999999997</c:v>
                </c:pt>
                <c:pt idx="187">
                  <c:v>675.24599999999998</c:v>
                </c:pt>
                <c:pt idx="188">
                  <c:v>670.07100000000003</c:v>
                </c:pt>
                <c:pt idx="189">
                  <c:v>670.91899999999998</c:v>
                </c:pt>
                <c:pt idx="190">
                  <c:v>679.82799999999997</c:v>
                </c:pt>
                <c:pt idx="191">
                  <c:v>687.04</c:v>
                </c:pt>
                <c:pt idx="192">
                  <c:v>688.31200000000001</c:v>
                </c:pt>
                <c:pt idx="193">
                  <c:v>690.68799999999999</c:v>
                </c:pt>
                <c:pt idx="194">
                  <c:v>696.37199999999996</c:v>
                </c:pt>
                <c:pt idx="195">
                  <c:v>695.43899999999996</c:v>
                </c:pt>
                <c:pt idx="196">
                  <c:v>692.72400000000005</c:v>
                </c:pt>
                <c:pt idx="197">
                  <c:v>697.64499999999998</c:v>
                </c:pt>
                <c:pt idx="198">
                  <c:v>697.13599999999997</c:v>
                </c:pt>
                <c:pt idx="199">
                  <c:v>696.71199999999999</c:v>
                </c:pt>
                <c:pt idx="200">
                  <c:v>689.92399999999998</c:v>
                </c:pt>
                <c:pt idx="201">
                  <c:v>690.60299999999995</c:v>
                </c:pt>
                <c:pt idx="202">
                  <c:v>685.25800000000004</c:v>
                </c:pt>
                <c:pt idx="203">
                  <c:v>683.56100000000004</c:v>
                </c:pt>
                <c:pt idx="204">
                  <c:v>679.82799999999997</c:v>
                </c:pt>
                <c:pt idx="205">
                  <c:v>681.18499999999995</c:v>
                </c:pt>
                <c:pt idx="206">
                  <c:v>686.61500000000001</c:v>
                </c:pt>
                <c:pt idx="207">
                  <c:v>693.40300000000002</c:v>
                </c:pt>
                <c:pt idx="208">
                  <c:v>694.50599999999997</c:v>
                </c:pt>
                <c:pt idx="209">
                  <c:v>695.524</c:v>
                </c:pt>
                <c:pt idx="210">
                  <c:v>694.08199999999999</c:v>
                </c:pt>
                <c:pt idx="211">
                  <c:v>695.18499999999995</c:v>
                </c:pt>
                <c:pt idx="212">
                  <c:v>690.26400000000001</c:v>
                </c:pt>
                <c:pt idx="213">
                  <c:v>690.17899999999997</c:v>
                </c:pt>
                <c:pt idx="214">
                  <c:v>688.56700000000001</c:v>
                </c:pt>
                <c:pt idx="215">
                  <c:v>685.51199999999994</c:v>
                </c:pt>
                <c:pt idx="216">
                  <c:v>685.34299999999996</c:v>
                </c:pt>
                <c:pt idx="217">
                  <c:v>683.56100000000004</c:v>
                </c:pt>
                <c:pt idx="218">
                  <c:v>684.40899999999999</c:v>
                </c:pt>
                <c:pt idx="219">
                  <c:v>680.59199999999998</c:v>
                </c:pt>
                <c:pt idx="220">
                  <c:v>685.93700000000001</c:v>
                </c:pt>
                <c:pt idx="221">
                  <c:v>691.87599999999998</c:v>
                </c:pt>
                <c:pt idx="222">
                  <c:v>694.76</c:v>
                </c:pt>
                <c:pt idx="223">
                  <c:v>698.06899999999996</c:v>
                </c:pt>
                <c:pt idx="224">
                  <c:v>701.29300000000001</c:v>
                </c:pt>
                <c:pt idx="225">
                  <c:v>704.60199999999998</c:v>
                </c:pt>
                <c:pt idx="226">
                  <c:v>706.55399999999997</c:v>
                </c:pt>
                <c:pt idx="227">
                  <c:v>714.69799999999998</c:v>
                </c:pt>
                <c:pt idx="228">
                  <c:v>717.92200000000003</c:v>
                </c:pt>
                <c:pt idx="229">
                  <c:v>728.44299999999998</c:v>
                </c:pt>
                <c:pt idx="230">
                  <c:v>732.09100000000001</c:v>
                </c:pt>
                <c:pt idx="231">
                  <c:v>742.52700000000004</c:v>
                </c:pt>
                <c:pt idx="232">
                  <c:v>740.83</c:v>
                </c:pt>
                <c:pt idx="233">
                  <c:v>735.82399999999996</c:v>
                </c:pt>
                <c:pt idx="234">
                  <c:v>731.49699999999996</c:v>
                </c:pt>
                <c:pt idx="235">
                  <c:v>728.952</c:v>
                </c:pt>
                <c:pt idx="236">
                  <c:v>727.93399999999997</c:v>
                </c:pt>
                <c:pt idx="237">
                  <c:v>726.06700000000001</c:v>
                </c:pt>
                <c:pt idx="238">
                  <c:v>728.86699999999996</c:v>
                </c:pt>
                <c:pt idx="239">
                  <c:v>736.50300000000004</c:v>
                </c:pt>
                <c:pt idx="240">
                  <c:v>738.28499999999997</c:v>
                </c:pt>
                <c:pt idx="241">
                  <c:v>738.87900000000002</c:v>
                </c:pt>
                <c:pt idx="242">
                  <c:v>736.16399999999999</c:v>
                </c:pt>
                <c:pt idx="243">
                  <c:v>736.16399999999999</c:v>
                </c:pt>
                <c:pt idx="244">
                  <c:v>736.92700000000002</c:v>
                </c:pt>
                <c:pt idx="245">
                  <c:v>747.27800000000002</c:v>
                </c:pt>
                <c:pt idx="246">
                  <c:v>753.64099999999996</c:v>
                </c:pt>
                <c:pt idx="247">
                  <c:v>765.09500000000003</c:v>
                </c:pt>
                <c:pt idx="248">
                  <c:v>769.93100000000004</c:v>
                </c:pt>
                <c:pt idx="249">
                  <c:v>774.51300000000003</c:v>
                </c:pt>
                <c:pt idx="250">
                  <c:v>774.76700000000005</c:v>
                </c:pt>
                <c:pt idx="251">
                  <c:v>773.32500000000005</c:v>
                </c:pt>
                <c:pt idx="252">
                  <c:v>770.101</c:v>
                </c:pt>
                <c:pt idx="253">
                  <c:v>764.92600000000004</c:v>
                </c:pt>
                <c:pt idx="254">
                  <c:v>761.95600000000002</c:v>
                </c:pt>
                <c:pt idx="255">
                  <c:v>757.20500000000004</c:v>
                </c:pt>
                <c:pt idx="256">
                  <c:v>757.375</c:v>
                </c:pt>
                <c:pt idx="257">
                  <c:v>765.26499999999999</c:v>
                </c:pt>
                <c:pt idx="258">
                  <c:v>770.44</c:v>
                </c:pt>
                <c:pt idx="259">
                  <c:v>769.33699999999999</c:v>
                </c:pt>
                <c:pt idx="260">
                  <c:v>770.52499999999998</c:v>
                </c:pt>
                <c:pt idx="261">
                  <c:v>764.58600000000001</c:v>
                </c:pt>
                <c:pt idx="262">
                  <c:v>755.59299999999996</c:v>
                </c:pt>
                <c:pt idx="263">
                  <c:v>741.84799999999996</c:v>
                </c:pt>
                <c:pt idx="264">
                  <c:v>744.05399999999997</c:v>
                </c:pt>
                <c:pt idx="265">
                  <c:v>740.745</c:v>
                </c:pt>
                <c:pt idx="266">
                  <c:v>745.49699999999996</c:v>
                </c:pt>
                <c:pt idx="267">
                  <c:v>751.01099999999997</c:v>
                </c:pt>
                <c:pt idx="268">
                  <c:v>753.98099999999999</c:v>
                </c:pt>
                <c:pt idx="269">
                  <c:v>754.15099999999995</c:v>
                </c:pt>
                <c:pt idx="270">
                  <c:v>757.45899999999995</c:v>
                </c:pt>
                <c:pt idx="271">
                  <c:v>758.64700000000005</c:v>
                </c:pt>
                <c:pt idx="272">
                  <c:v>762.88900000000001</c:v>
                </c:pt>
                <c:pt idx="273">
                  <c:v>765.01</c:v>
                </c:pt>
                <c:pt idx="274">
                  <c:v>769.93100000000004</c:v>
                </c:pt>
                <c:pt idx="275">
                  <c:v>769.16800000000001</c:v>
                </c:pt>
                <c:pt idx="276">
                  <c:v>777.22799999999995</c:v>
                </c:pt>
                <c:pt idx="277">
                  <c:v>781.04600000000005</c:v>
                </c:pt>
                <c:pt idx="278">
                  <c:v>789.27599999999995</c:v>
                </c:pt>
                <c:pt idx="279">
                  <c:v>795.46900000000005</c:v>
                </c:pt>
                <c:pt idx="280">
                  <c:v>802.08699999999999</c:v>
                </c:pt>
                <c:pt idx="281">
                  <c:v>801.66300000000001</c:v>
                </c:pt>
                <c:pt idx="282">
                  <c:v>807.34699999999998</c:v>
                </c:pt>
                <c:pt idx="283">
                  <c:v>807.34699999999998</c:v>
                </c:pt>
                <c:pt idx="284">
                  <c:v>803.35900000000004</c:v>
                </c:pt>
                <c:pt idx="285">
                  <c:v>796.827</c:v>
                </c:pt>
                <c:pt idx="286">
                  <c:v>791.82100000000003</c:v>
                </c:pt>
                <c:pt idx="287">
                  <c:v>784.35500000000002</c:v>
                </c:pt>
                <c:pt idx="288">
                  <c:v>781.13099999999997</c:v>
                </c:pt>
                <c:pt idx="289">
                  <c:v>777.65200000000004</c:v>
                </c:pt>
                <c:pt idx="290">
                  <c:v>772.47699999999998</c:v>
                </c:pt>
                <c:pt idx="291">
                  <c:v>766.029</c:v>
                </c:pt>
                <c:pt idx="292">
                  <c:v>758.13800000000003</c:v>
                </c:pt>
                <c:pt idx="293">
                  <c:v>751.52</c:v>
                </c:pt>
                <c:pt idx="294">
                  <c:v>745.75099999999998</c:v>
                </c:pt>
                <c:pt idx="295">
                  <c:v>740.06700000000001</c:v>
                </c:pt>
                <c:pt idx="296">
                  <c:v>731.15800000000002</c:v>
                </c:pt>
                <c:pt idx="297">
                  <c:v>728.10400000000004</c:v>
                </c:pt>
                <c:pt idx="298">
                  <c:v>723.18299999999999</c:v>
                </c:pt>
                <c:pt idx="299">
                  <c:v>715.46199999999999</c:v>
                </c:pt>
                <c:pt idx="300">
                  <c:v>712.32299999999998</c:v>
                </c:pt>
                <c:pt idx="301">
                  <c:v>706.55399999999997</c:v>
                </c:pt>
                <c:pt idx="302">
                  <c:v>700.86900000000003</c:v>
                </c:pt>
                <c:pt idx="303">
                  <c:v>692.13</c:v>
                </c:pt>
                <c:pt idx="304">
                  <c:v>688.05799999999999</c:v>
                </c:pt>
                <c:pt idx="305">
                  <c:v>688.05799999999999</c:v>
                </c:pt>
                <c:pt idx="306">
                  <c:v>685.51199999999994</c:v>
                </c:pt>
                <c:pt idx="307">
                  <c:v>680.59199999999998</c:v>
                </c:pt>
                <c:pt idx="308">
                  <c:v>682.96699999999998</c:v>
                </c:pt>
                <c:pt idx="309">
                  <c:v>673.88900000000001</c:v>
                </c:pt>
                <c:pt idx="310">
                  <c:v>672.87099999999998</c:v>
                </c:pt>
                <c:pt idx="311">
                  <c:v>672.447</c:v>
                </c:pt>
                <c:pt idx="312">
                  <c:v>671.59799999999996</c:v>
                </c:pt>
                <c:pt idx="313">
                  <c:v>668.88300000000004</c:v>
                </c:pt>
                <c:pt idx="314">
                  <c:v>671.85299999999995</c:v>
                </c:pt>
                <c:pt idx="315">
                  <c:v>669.64700000000005</c:v>
                </c:pt>
                <c:pt idx="316">
                  <c:v>668.62900000000002</c:v>
                </c:pt>
                <c:pt idx="317">
                  <c:v>661.75599999999997</c:v>
                </c:pt>
                <c:pt idx="318">
                  <c:v>661.92600000000004</c:v>
                </c:pt>
                <c:pt idx="319">
                  <c:v>658.95699999999999</c:v>
                </c:pt>
                <c:pt idx="320">
                  <c:v>659.63499999999999</c:v>
                </c:pt>
                <c:pt idx="321">
                  <c:v>657.51400000000001</c:v>
                </c:pt>
                <c:pt idx="322">
                  <c:v>660.90800000000002</c:v>
                </c:pt>
                <c:pt idx="323">
                  <c:v>660.65300000000002</c:v>
                </c:pt>
                <c:pt idx="324">
                  <c:v>660.31399999999996</c:v>
                </c:pt>
                <c:pt idx="325">
                  <c:v>664.81100000000004</c:v>
                </c:pt>
                <c:pt idx="326">
                  <c:v>670.66499999999996</c:v>
                </c:pt>
                <c:pt idx="327">
                  <c:v>669.47699999999998</c:v>
                </c:pt>
                <c:pt idx="328">
                  <c:v>673.38</c:v>
                </c:pt>
                <c:pt idx="329">
                  <c:v>673.63400000000001</c:v>
                </c:pt>
                <c:pt idx="330">
                  <c:v>682.88199999999995</c:v>
                </c:pt>
                <c:pt idx="331">
                  <c:v>683.476</c:v>
                </c:pt>
                <c:pt idx="332">
                  <c:v>690.60299999999995</c:v>
                </c:pt>
                <c:pt idx="333">
                  <c:v>695.86300000000006</c:v>
                </c:pt>
                <c:pt idx="334">
                  <c:v>700.44500000000005</c:v>
                </c:pt>
                <c:pt idx="335">
                  <c:v>704.34799999999996</c:v>
                </c:pt>
                <c:pt idx="336">
                  <c:v>705.02599999999995</c:v>
                </c:pt>
                <c:pt idx="337">
                  <c:v>703.58399999999995</c:v>
                </c:pt>
                <c:pt idx="338">
                  <c:v>702.39599999999996</c:v>
                </c:pt>
                <c:pt idx="339">
                  <c:v>703.58399999999995</c:v>
                </c:pt>
                <c:pt idx="340">
                  <c:v>694.93</c:v>
                </c:pt>
                <c:pt idx="341">
                  <c:v>689.755</c:v>
                </c:pt>
                <c:pt idx="342">
                  <c:v>688.90599999999995</c:v>
                </c:pt>
                <c:pt idx="343">
                  <c:v>680.93100000000004</c:v>
                </c:pt>
                <c:pt idx="344">
                  <c:v>674.822</c:v>
                </c:pt>
                <c:pt idx="345">
                  <c:v>670.58</c:v>
                </c:pt>
                <c:pt idx="346">
                  <c:v>667.52599999999995</c:v>
                </c:pt>
                <c:pt idx="347">
                  <c:v>664.38699999999994</c:v>
                </c:pt>
                <c:pt idx="348">
                  <c:v>658.36300000000006</c:v>
                </c:pt>
                <c:pt idx="349">
                  <c:v>660.399</c:v>
                </c:pt>
                <c:pt idx="350">
                  <c:v>658.27800000000002</c:v>
                </c:pt>
                <c:pt idx="351">
                  <c:v>660.14400000000001</c:v>
                </c:pt>
                <c:pt idx="352">
                  <c:v>662.35</c:v>
                </c:pt>
                <c:pt idx="353">
                  <c:v>665.23500000000001</c:v>
                </c:pt>
                <c:pt idx="354">
                  <c:v>664.89599999999996</c:v>
                </c:pt>
                <c:pt idx="355">
                  <c:v>655.98699999999997</c:v>
                </c:pt>
                <c:pt idx="356">
                  <c:v>654.03599999999994</c:v>
                </c:pt>
                <c:pt idx="357">
                  <c:v>650.89599999999996</c:v>
                </c:pt>
                <c:pt idx="358">
                  <c:v>645.12699999999995</c:v>
                </c:pt>
                <c:pt idx="359">
                  <c:v>639.86699999999996</c:v>
                </c:pt>
                <c:pt idx="360">
                  <c:v>640.29100000000005</c:v>
                </c:pt>
                <c:pt idx="361">
                  <c:v>638.50900000000001</c:v>
                </c:pt>
                <c:pt idx="362">
                  <c:v>636.47299999999996</c:v>
                </c:pt>
                <c:pt idx="363">
                  <c:v>633.07899999999995</c:v>
                </c:pt>
                <c:pt idx="364">
                  <c:v>618.91099999999994</c:v>
                </c:pt>
                <c:pt idx="365">
                  <c:v>602.875</c:v>
                </c:pt>
                <c:pt idx="366">
                  <c:v>599.05700000000002</c:v>
                </c:pt>
                <c:pt idx="367">
                  <c:v>595.66399999999999</c:v>
                </c:pt>
                <c:pt idx="368">
                  <c:v>598.29399999999998</c:v>
                </c:pt>
                <c:pt idx="369">
                  <c:v>601.85699999999997</c:v>
                </c:pt>
                <c:pt idx="370">
                  <c:v>601.77200000000005</c:v>
                </c:pt>
                <c:pt idx="371">
                  <c:v>600.92399999999998</c:v>
                </c:pt>
                <c:pt idx="372">
                  <c:v>598.46299999999997</c:v>
                </c:pt>
                <c:pt idx="373">
                  <c:v>601.26300000000003</c:v>
                </c:pt>
                <c:pt idx="374">
                  <c:v>596.42700000000002</c:v>
                </c:pt>
                <c:pt idx="375">
                  <c:v>596.34199999999998</c:v>
                </c:pt>
                <c:pt idx="376">
                  <c:v>600.66899999999998</c:v>
                </c:pt>
                <c:pt idx="377">
                  <c:v>604.74199999999996</c:v>
                </c:pt>
                <c:pt idx="378">
                  <c:v>605.25099999999998</c:v>
                </c:pt>
                <c:pt idx="379">
                  <c:v>601.09400000000005</c:v>
                </c:pt>
                <c:pt idx="380">
                  <c:v>603.04499999999996</c:v>
                </c:pt>
                <c:pt idx="381">
                  <c:v>604.827</c:v>
                </c:pt>
                <c:pt idx="382">
                  <c:v>605.33600000000001</c:v>
                </c:pt>
                <c:pt idx="383">
                  <c:v>597.70000000000005</c:v>
                </c:pt>
                <c:pt idx="384">
                  <c:v>593.79700000000003</c:v>
                </c:pt>
                <c:pt idx="385">
                  <c:v>582.25800000000004</c:v>
                </c:pt>
                <c:pt idx="386">
                  <c:v>581.83399999999995</c:v>
                </c:pt>
                <c:pt idx="387">
                  <c:v>571.65300000000002</c:v>
                </c:pt>
                <c:pt idx="388">
                  <c:v>566.39300000000003</c:v>
                </c:pt>
                <c:pt idx="389">
                  <c:v>564.69600000000003</c:v>
                </c:pt>
                <c:pt idx="390">
                  <c:v>567.66499999999996</c:v>
                </c:pt>
                <c:pt idx="391">
                  <c:v>566.73199999999997</c:v>
                </c:pt>
                <c:pt idx="392">
                  <c:v>570.04100000000005</c:v>
                </c:pt>
                <c:pt idx="393">
                  <c:v>569.27700000000004</c:v>
                </c:pt>
                <c:pt idx="394">
                  <c:v>577.42200000000003</c:v>
                </c:pt>
                <c:pt idx="395">
                  <c:v>580.98599999999999</c:v>
                </c:pt>
                <c:pt idx="396">
                  <c:v>586.66999999999996</c:v>
                </c:pt>
                <c:pt idx="397">
                  <c:v>591.92999999999995</c:v>
                </c:pt>
                <c:pt idx="398">
                  <c:v>597.19100000000003</c:v>
                </c:pt>
                <c:pt idx="399">
                  <c:v>602.62099999999998</c:v>
                </c:pt>
                <c:pt idx="400">
                  <c:v>607.03300000000002</c:v>
                </c:pt>
                <c:pt idx="401">
                  <c:v>618.65599999999995</c:v>
                </c:pt>
                <c:pt idx="402">
                  <c:v>626.20699999999999</c:v>
                </c:pt>
                <c:pt idx="403">
                  <c:v>634.43700000000001</c:v>
                </c:pt>
                <c:pt idx="404">
                  <c:v>640.37599999999998</c:v>
                </c:pt>
                <c:pt idx="405">
                  <c:v>644.87300000000005</c:v>
                </c:pt>
                <c:pt idx="406">
                  <c:v>655.22299999999996</c:v>
                </c:pt>
                <c:pt idx="407">
                  <c:v>659.04100000000005</c:v>
                </c:pt>
                <c:pt idx="408">
                  <c:v>667.95</c:v>
                </c:pt>
                <c:pt idx="409">
                  <c:v>673.21</c:v>
                </c:pt>
                <c:pt idx="410">
                  <c:v>677.02800000000002</c:v>
                </c:pt>
                <c:pt idx="411">
                  <c:v>676.85799999999995</c:v>
                </c:pt>
                <c:pt idx="412">
                  <c:v>685.173</c:v>
                </c:pt>
                <c:pt idx="413">
                  <c:v>678.81</c:v>
                </c:pt>
                <c:pt idx="414">
                  <c:v>679.149</c:v>
                </c:pt>
                <c:pt idx="415">
                  <c:v>676.68899999999996</c:v>
                </c:pt>
                <c:pt idx="416">
                  <c:v>675.33100000000002</c:v>
                </c:pt>
                <c:pt idx="417">
                  <c:v>670.15599999999995</c:v>
                </c:pt>
                <c:pt idx="418">
                  <c:v>669.22299999999996</c:v>
                </c:pt>
                <c:pt idx="419">
                  <c:v>670.75</c:v>
                </c:pt>
                <c:pt idx="420">
                  <c:v>665.23500000000001</c:v>
                </c:pt>
                <c:pt idx="421">
                  <c:v>669.053</c:v>
                </c:pt>
                <c:pt idx="422">
                  <c:v>666.93200000000002</c:v>
                </c:pt>
                <c:pt idx="423">
                  <c:v>669.64700000000005</c:v>
                </c:pt>
                <c:pt idx="424">
                  <c:v>672.27700000000004</c:v>
                </c:pt>
                <c:pt idx="425">
                  <c:v>671.428</c:v>
                </c:pt>
                <c:pt idx="426">
                  <c:v>669.64700000000005</c:v>
                </c:pt>
                <c:pt idx="427">
                  <c:v>672.95600000000002</c:v>
                </c:pt>
                <c:pt idx="428">
                  <c:v>675.077</c:v>
                </c:pt>
                <c:pt idx="429">
                  <c:v>675.16200000000003</c:v>
                </c:pt>
                <c:pt idx="430">
                  <c:v>676.34900000000005</c:v>
                </c:pt>
                <c:pt idx="431">
                  <c:v>675.92499999999995</c:v>
                </c:pt>
                <c:pt idx="432">
                  <c:v>679.06399999999996</c:v>
                </c:pt>
                <c:pt idx="433">
                  <c:v>677.36699999999996</c:v>
                </c:pt>
                <c:pt idx="434">
                  <c:v>679.06399999999996</c:v>
                </c:pt>
                <c:pt idx="435">
                  <c:v>675.92499999999995</c:v>
                </c:pt>
                <c:pt idx="436">
                  <c:v>677.452</c:v>
                </c:pt>
                <c:pt idx="437">
                  <c:v>673.29499999999996</c:v>
                </c:pt>
                <c:pt idx="438">
                  <c:v>674.14300000000003</c:v>
                </c:pt>
                <c:pt idx="439">
                  <c:v>675.58600000000001</c:v>
                </c:pt>
                <c:pt idx="440">
                  <c:v>671.76800000000003</c:v>
                </c:pt>
                <c:pt idx="441">
                  <c:v>677.19799999999998</c:v>
                </c:pt>
                <c:pt idx="442">
                  <c:v>678.21600000000001</c:v>
                </c:pt>
                <c:pt idx="443">
                  <c:v>675.58600000000001</c:v>
                </c:pt>
                <c:pt idx="444">
                  <c:v>678.89499999999998</c:v>
                </c:pt>
                <c:pt idx="445">
                  <c:v>674.22799999999995</c:v>
                </c:pt>
                <c:pt idx="446">
                  <c:v>677.19799999999998</c:v>
                </c:pt>
                <c:pt idx="447">
                  <c:v>674.31299999999999</c:v>
                </c:pt>
                <c:pt idx="448">
                  <c:v>674.56799999999998</c:v>
                </c:pt>
                <c:pt idx="449">
                  <c:v>677.36699999999996</c:v>
                </c:pt>
                <c:pt idx="450">
                  <c:v>674.22799999999995</c:v>
                </c:pt>
                <c:pt idx="451">
                  <c:v>676.94299999999998</c:v>
                </c:pt>
                <c:pt idx="452">
                  <c:v>672.19200000000001</c:v>
                </c:pt>
                <c:pt idx="453">
                  <c:v>671.428</c:v>
                </c:pt>
                <c:pt idx="454">
                  <c:v>675.24599999999998</c:v>
                </c:pt>
                <c:pt idx="455">
                  <c:v>666.67700000000002</c:v>
                </c:pt>
                <c:pt idx="456">
                  <c:v>672.19200000000001</c:v>
                </c:pt>
                <c:pt idx="457">
                  <c:v>677.11300000000006</c:v>
                </c:pt>
                <c:pt idx="458">
                  <c:v>671.17399999999998</c:v>
                </c:pt>
                <c:pt idx="459">
                  <c:v>674.39800000000002</c:v>
                </c:pt>
                <c:pt idx="460">
                  <c:v>671.68299999999999</c:v>
                </c:pt>
                <c:pt idx="461">
                  <c:v>670.32600000000002</c:v>
                </c:pt>
                <c:pt idx="462">
                  <c:v>672.95600000000002</c:v>
                </c:pt>
                <c:pt idx="463">
                  <c:v>672.36199999999997</c:v>
                </c:pt>
                <c:pt idx="464">
                  <c:v>671.428</c:v>
                </c:pt>
                <c:pt idx="465">
                  <c:v>675.67100000000005</c:v>
                </c:pt>
                <c:pt idx="466">
                  <c:v>676.774</c:v>
                </c:pt>
                <c:pt idx="467">
                  <c:v>676.34900000000005</c:v>
                </c:pt>
                <c:pt idx="468">
                  <c:v>677.28300000000002</c:v>
                </c:pt>
                <c:pt idx="469">
                  <c:v>676.34900000000005</c:v>
                </c:pt>
                <c:pt idx="470">
                  <c:v>677.79200000000003</c:v>
                </c:pt>
                <c:pt idx="471">
                  <c:v>677.36699999999996</c:v>
                </c:pt>
                <c:pt idx="472">
                  <c:v>677.11300000000006</c:v>
                </c:pt>
                <c:pt idx="473">
                  <c:v>676.26499999999999</c:v>
                </c:pt>
                <c:pt idx="474">
                  <c:v>682.28800000000001</c:v>
                </c:pt>
                <c:pt idx="475">
                  <c:v>679.57299999999998</c:v>
                </c:pt>
                <c:pt idx="476">
                  <c:v>677.11300000000006</c:v>
                </c:pt>
                <c:pt idx="477">
                  <c:v>675.50099999999998</c:v>
                </c:pt>
                <c:pt idx="478">
                  <c:v>679.48900000000003</c:v>
                </c:pt>
                <c:pt idx="479">
                  <c:v>670.66499999999996</c:v>
                </c:pt>
                <c:pt idx="480">
                  <c:v>673.38</c:v>
                </c:pt>
                <c:pt idx="481">
                  <c:v>670.66499999999996</c:v>
                </c:pt>
                <c:pt idx="482">
                  <c:v>669.64700000000005</c:v>
                </c:pt>
                <c:pt idx="483">
                  <c:v>666.93200000000002</c:v>
                </c:pt>
                <c:pt idx="484">
                  <c:v>673.21</c:v>
                </c:pt>
                <c:pt idx="485">
                  <c:v>670.495</c:v>
                </c:pt>
                <c:pt idx="486">
                  <c:v>672.27700000000004</c:v>
                </c:pt>
                <c:pt idx="487">
                  <c:v>669.98599999999999</c:v>
                </c:pt>
                <c:pt idx="488">
                  <c:v>671.59799999999996</c:v>
                </c:pt>
                <c:pt idx="489">
                  <c:v>673.55</c:v>
                </c:pt>
                <c:pt idx="490">
                  <c:v>670.07100000000003</c:v>
                </c:pt>
                <c:pt idx="491">
                  <c:v>670.24099999999999</c:v>
                </c:pt>
                <c:pt idx="492">
                  <c:v>671.17399999999998</c:v>
                </c:pt>
                <c:pt idx="493">
                  <c:v>669.56200000000001</c:v>
                </c:pt>
                <c:pt idx="494">
                  <c:v>672.02200000000005</c:v>
                </c:pt>
                <c:pt idx="495">
                  <c:v>668.28899999999999</c:v>
                </c:pt>
                <c:pt idx="496">
                  <c:v>664.64099999999996</c:v>
                </c:pt>
                <c:pt idx="497">
                  <c:v>665.40499999999997</c:v>
                </c:pt>
                <c:pt idx="498">
                  <c:v>664.471</c:v>
                </c:pt>
                <c:pt idx="499">
                  <c:v>659.29600000000005</c:v>
                </c:pt>
                <c:pt idx="500">
                  <c:v>656.83500000000004</c:v>
                </c:pt>
                <c:pt idx="501">
                  <c:v>654.79899999999998</c:v>
                </c:pt>
                <c:pt idx="502">
                  <c:v>653.61099999999999</c:v>
                </c:pt>
                <c:pt idx="503">
                  <c:v>654.12</c:v>
                </c:pt>
                <c:pt idx="504">
                  <c:v>653.95100000000002</c:v>
                </c:pt>
                <c:pt idx="505">
                  <c:v>652.16899999999998</c:v>
                </c:pt>
                <c:pt idx="506">
                  <c:v>650.89599999999996</c:v>
                </c:pt>
                <c:pt idx="507">
                  <c:v>650.64200000000005</c:v>
                </c:pt>
                <c:pt idx="508">
                  <c:v>648.01199999999994</c:v>
                </c:pt>
                <c:pt idx="509">
                  <c:v>649.20000000000005</c:v>
                </c:pt>
                <c:pt idx="510">
                  <c:v>643.6</c:v>
                </c:pt>
                <c:pt idx="511">
                  <c:v>635.28499999999997</c:v>
                </c:pt>
                <c:pt idx="512">
                  <c:v>634.35199999999998</c:v>
                </c:pt>
                <c:pt idx="513">
                  <c:v>626.88599999999997</c:v>
                </c:pt>
                <c:pt idx="514">
                  <c:v>621.20100000000002</c:v>
                </c:pt>
                <c:pt idx="515">
                  <c:v>616.19600000000003</c:v>
                </c:pt>
                <c:pt idx="516">
                  <c:v>613.82000000000005</c:v>
                </c:pt>
                <c:pt idx="517">
                  <c:v>610.76599999999996</c:v>
                </c:pt>
                <c:pt idx="518">
                  <c:v>603.38400000000001</c:v>
                </c:pt>
                <c:pt idx="519">
                  <c:v>601.00900000000001</c:v>
                </c:pt>
                <c:pt idx="520">
                  <c:v>599.90599999999995</c:v>
                </c:pt>
                <c:pt idx="521">
                  <c:v>602.197</c:v>
                </c:pt>
                <c:pt idx="522">
                  <c:v>601.34799999999996</c:v>
                </c:pt>
                <c:pt idx="523">
                  <c:v>598.803</c:v>
                </c:pt>
                <c:pt idx="524">
                  <c:v>595.74800000000005</c:v>
                </c:pt>
                <c:pt idx="525">
                  <c:v>590.65800000000002</c:v>
                </c:pt>
                <c:pt idx="526">
                  <c:v>587.60400000000004</c:v>
                </c:pt>
                <c:pt idx="527">
                  <c:v>584.04</c:v>
                </c:pt>
                <c:pt idx="528">
                  <c:v>582.428</c:v>
                </c:pt>
                <c:pt idx="529">
                  <c:v>585.22799999999995</c:v>
                </c:pt>
                <c:pt idx="530">
                  <c:v>588.96100000000001</c:v>
                </c:pt>
                <c:pt idx="531">
                  <c:v>590.23400000000004</c:v>
                </c:pt>
                <c:pt idx="532">
                  <c:v>593.45799999999997</c:v>
                </c:pt>
                <c:pt idx="533">
                  <c:v>593.62699999999995</c:v>
                </c:pt>
                <c:pt idx="534">
                  <c:v>600.07500000000005</c:v>
                </c:pt>
                <c:pt idx="535">
                  <c:v>609.49300000000005</c:v>
                </c:pt>
                <c:pt idx="536">
                  <c:v>616.19600000000003</c:v>
                </c:pt>
                <c:pt idx="537">
                  <c:v>619.33500000000004</c:v>
                </c:pt>
                <c:pt idx="538">
                  <c:v>619.75900000000001</c:v>
                </c:pt>
                <c:pt idx="539">
                  <c:v>619.67399999999998</c:v>
                </c:pt>
                <c:pt idx="540">
                  <c:v>626.46199999999999</c:v>
                </c:pt>
                <c:pt idx="541">
                  <c:v>637.322</c:v>
                </c:pt>
                <c:pt idx="542">
                  <c:v>639.61199999999997</c:v>
                </c:pt>
                <c:pt idx="543">
                  <c:v>641.14</c:v>
                </c:pt>
                <c:pt idx="544">
                  <c:v>639.61199999999997</c:v>
                </c:pt>
                <c:pt idx="545">
                  <c:v>643.93899999999996</c:v>
                </c:pt>
                <c:pt idx="546">
                  <c:v>643.26099999999997</c:v>
                </c:pt>
                <c:pt idx="547">
                  <c:v>651.15099999999995</c:v>
                </c:pt>
                <c:pt idx="548">
                  <c:v>652.42399999999998</c:v>
                </c:pt>
                <c:pt idx="549">
                  <c:v>652.42399999999998</c:v>
                </c:pt>
                <c:pt idx="550">
                  <c:v>659.21100000000001</c:v>
                </c:pt>
                <c:pt idx="551">
                  <c:v>657.26</c:v>
                </c:pt>
                <c:pt idx="552">
                  <c:v>665.57399999999996</c:v>
                </c:pt>
                <c:pt idx="553">
                  <c:v>671.51300000000003</c:v>
                </c:pt>
                <c:pt idx="554">
                  <c:v>677.19799999999998</c:v>
                </c:pt>
                <c:pt idx="555">
                  <c:v>691.02700000000004</c:v>
                </c:pt>
                <c:pt idx="556">
                  <c:v>692.55399999999997</c:v>
                </c:pt>
                <c:pt idx="557">
                  <c:v>690.34900000000005</c:v>
                </c:pt>
                <c:pt idx="558">
                  <c:v>678.30100000000004</c:v>
                </c:pt>
                <c:pt idx="559">
                  <c:v>675.41600000000005</c:v>
                </c:pt>
                <c:pt idx="560">
                  <c:v>669.13800000000003</c:v>
                </c:pt>
                <c:pt idx="561">
                  <c:v>669.90099999999995</c:v>
                </c:pt>
                <c:pt idx="562">
                  <c:v>674.31299999999999</c:v>
                </c:pt>
                <c:pt idx="563">
                  <c:v>683.98500000000001</c:v>
                </c:pt>
                <c:pt idx="564">
                  <c:v>688.14300000000003</c:v>
                </c:pt>
                <c:pt idx="565">
                  <c:v>690.60299999999995</c:v>
                </c:pt>
                <c:pt idx="566">
                  <c:v>690.26400000000001</c:v>
                </c:pt>
                <c:pt idx="567">
                  <c:v>690.60299999999995</c:v>
                </c:pt>
                <c:pt idx="568">
                  <c:v>686.53099999999995</c:v>
                </c:pt>
                <c:pt idx="569">
                  <c:v>673.80399999999997</c:v>
                </c:pt>
                <c:pt idx="570">
                  <c:v>669.64700000000005</c:v>
                </c:pt>
                <c:pt idx="571">
                  <c:v>664.471</c:v>
                </c:pt>
                <c:pt idx="572">
                  <c:v>656.32600000000002</c:v>
                </c:pt>
                <c:pt idx="573">
                  <c:v>650.38699999999994</c:v>
                </c:pt>
                <c:pt idx="574">
                  <c:v>648.43600000000004</c:v>
                </c:pt>
                <c:pt idx="575">
                  <c:v>642.83600000000001</c:v>
                </c:pt>
                <c:pt idx="576">
                  <c:v>638</c:v>
                </c:pt>
                <c:pt idx="577">
                  <c:v>644.10900000000004</c:v>
                </c:pt>
                <c:pt idx="578">
                  <c:v>639.697</c:v>
                </c:pt>
                <c:pt idx="579">
                  <c:v>641.73299999999995</c:v>
                </c:pt>
                <c:pt idx="580">
                  <c:v>647.50300000000004</c:v>
                </c:pt>
                <c:pt idx="581">
                  <c:v>650.89599999999996</c:v>
                </c:pt>
                <c:pt idx="582">
                  <c:v>654.88400000000001</c:v>
                </c:pt>
                <c:pt idx="583">
                  <c:v>656.92</c:v>
                </c:pt>
                <c:pt idx="584">
                  <c:v>660.99300000000005</c:v>
                </c:pt>
                <c:pt idx="585">
                  <c:v>662.35</c:v>
                </c:pt>
                <c:pt idx="586">
                  <c:v>661.07799999999997</c:v>
                </c:pt>
                <c:pt idx="587">
                  <c:v>668.20399999999995</c:v>
                </c:pt>
                <c:pt idx="588">
                  <c:v>678.47</c:v>
                </c:pt>
                <c:pt idx="589">
                  <c:v>679.23400000000004</c:v>
                </c:pt>
                <c:pt idx="590">
                  <c:v>677.53700000000003</c:v>
                </c:pt>
                <c:pt idx="591">
                  <c:v>687.71799999999996</c:v>
                </c:pt>
                <c:pt idx="592">
                  <c:v>685.173</c:v>
                </c:pt>
                <c:pt idx="593">
                  <c:v>691.197</c:v>
                </c:pt>
                <c:pt idx="594">
                  <c:v>684.91899999999998</c:v>
                </c:pt>
                <c:pt idx="595">
                  <c:v>679.91300000000001</c:v>
                </c:pt>
                <c:pt idx="596">
                  <c:v>684.83399999999995</c:v>
                </c:pt>
                <c:pt idx="597">
                  <c:v>687.54899999999998</c:v>
                </c:pt>
                <c:pt idx="598">
                  <c:v>685.08799999999997</c:v>
                </c:pt>
                <c:pt idx="599">
                  <c:v>686.87</c:v>
                </c:pt>
                <c:pt idx="600">
                  <c:v>678.81</c:v>
                </c:pt>
                <c:pt idx="601">
                  <c:v>672.61599999999999</c:v>
                </c:pt>
                <c:pt idx="602">
                  <c:v>666.76199999999994</c:v>
                </c:pt>
                <c:pt idx="603">
                  <c:v>660.82299999999998</c:v>
                </c:pt>
                <c:pt idx="604">
                  <c:v>660.14400000000001</c:v>
                </c:pt>
                <c:pt idx="605">
                  <c:v>669.30700000000002</c:v>
                </c:pt>
                <c:pt idx="606">
                  <c:v>673.46500000000003</c:v>
                </c:pt>
                <c:pt idx="607">
                  <c:v>679.99800000000005</c:v>
                </c:pt>
                <c:pt idx="608">
                  <c:v>681.27</c:v>
                </c:pt>
                <c:pt idx="609">
                  <c:v>679.06399999999996</c:v>
                </c:pt>
                <c:pt idx="610">
                  <c:v>684.66399999999999</c:v>
                </c:pt>
                <c:pt idx="611">
                  <c:v>680.93100000000004</c:v>
                </c:pt>
                <c:pt idx="612">
                  <c:v>686.02099999999996</c:v>
                </c:pt>
                <c:pt idx="613">
                  <c:v>684.49400000000003</c:v>
                </c:pt>
                <c:pt idx="614">
                  <c:v>688.05799999999999</c:v>
                </c:pt>
                <c:pt idx="615">
                  <c:v>687.12400000000002</c:v>
                </c:pt>
                <c:pt idx="616">
                  <c:v>686.19100000000003</c:v>
                </c:pt>
                <c:pt idx="617">
                  <c:v>687.54899999999998</c:v>
                </c:pt>
                <c:pt idx="618">
                  <c:v>689.07600000000002</c:v>
                </c:pt>
                <c:pt idx="619">
                  <c:v>696.28800000000001</c:v>
                </c:pt>
                <c:pt idx="620">
                  <c:v>693.31799999999998</c:v>
                </c:pt>
                <c:pt idx="621">
                  <c:v>690.00900000000001</c:v>
                </c:pt>
                <c:pt idx="622">
                  <c:v>691.197</c:v>
                </c:pt>
                <c:pt idx="623">
                  <c:v>686.02099999999996</c:v>
                </c:pt>
                <c:pt idx="624">
                  <c:v>675.41600000000005</c:v>
                </c:pt>
                <c:pt idx="625">
                  <c:v>673.125</c:v>
                </c:pt>
                <c:pt idx="626">
                  <c:v>673.71900000000005</c:v>
                </c:pt>
                <c:pt idx="627">
                  <c:v>685.428</c:v>
                </c:pt>
                <c:pt idx="628">
                  <c:v>701.88699999999994</c:v>
                </c:pt>
                <c:pt idx="629">
                  <c:v>706.46900000000005</c:v>
                </c:pt>
                <c:pt idx="630">
                  <c:v>708.08100000000002</c:v>
                </c:pt>
                <c:pt idx="631">
                  <c:v>708.75900000000001</c:v>
                </c:pt>
                <c:pt idx="632">
                  <c:v>698.40899999999999</c:v>
                </c:pt>
                <c:pt idx="633">
                  <c:v>692.38499999999999</c:v>
                </c:pt>
                <c:pt idx="634">
                  <c:v>692.21500000000003</c:v>
                </c:pt>
                <c:pt idx="635">
                  <c:v>692.72400000000005</c:v>
                </c:pt>
                <c:pt idx="636">
                  <c:v>703.923</c:v>
                </c:pt>
                <c:pt idx="637">
                  <c:v>709.18399999999997</c:v>
                </c:pt>
                <c:pt idx="638">
                  <c:v>716.56500000000005</c:v>
                </c:pt>
                <c:pt idx="639">
                  <c:v>721.14700000000005</c:v>
                </c:pt>
                <c:pt idx="640">
                  <c:v>732.09100000000001</c:v>
                </c:pt>
                <c:pt idx="641">
                  <c:v>731.15800000000002</c:v>
                </c:pt>
                <c:pt idx="642">
                  <c:v>734.38199999999995</c:v>
                </c:pt>
                <c:pt idx="643">
                  <c:v>739.64200000000005</c:v>
                </c:pt>
                <c:pt idx="644">
                  <c:v>744.56299999999999</c:v>
                </c:pt>
                <c:pt idx="645">
                  <c:v>748.89</c:v>
                </c:pt>
                <c:pt idx="646">
                  <c:v>751.18100000000004</c:v>
                </c:pt>
                <c:pt idx="647">
                  <c:v>751.52</c:v>
                </c:pt>
                <c:pt idx="648">
                  <c:v>760.005</c:v>
                </c:pt>
                <c:pt idx="649">
                  <c:v>762.88900000000001</c:v>
                </c:pt>
                <c:pt idx="650">
                  <c:v>771.71299999999997</c:v>
                </c:pt>
                <c:pt idx="651">
                  <c:v>779.51900000000001</c:v>
                </c:pt>
                <c:pt idx="652">
                  <c:v>791.39700000000005</c:v>
                </c:pt>
                <c:pt idx="653">
                  <c:v>798.94799999999998</c:v>
                </c:pt>
                <c:pt idx="654">
                  <c:v>805.48099999999999</c:v>
                </c:pt>
                <c:pt idx="655">
                  <c:v>807.00800000000004</c:v>
                </c:pt>
                <c:pt idx="656">
                  <c:v>809.38300000000004</c:v>
                </c:pt>
                <c:pt idx="657">
                  <c:v>809.12900000000002</c:v>
                </c:pt>
                <c:pt idx="658">
                  <c:v>811.16499999999996</c:v>
                </c:pt>
                <c:pt idx="659">
                  <c:v>806.41399999999999</c:v>
                </c:pt>
                <c:pt idx="660">
                  <c:v>805.56500000000005</c:v>
                </c:pt>
                <c:pt idx="661">
                  <c:v>801.32299999999998</c:v>
                </c:pt>
                <c:pt idx="662">
                  <c:v>793.68700000000001</c:v>
                </c:pt>
                <c:pt idx="663">
                  <c:v>786.73</c:v>
                </c:pt>
                <c:pt idx="664">
                  <c:v>776.63400000000001</c:v>
                </c:pt>
                <c:pt idx="665">
                  <c:v>767.30100000000004</c:v>
                </c:pt>
                <c:pt idx="666">
                  <c:v>756.78099999999995</c:v>
                </c:pt>
                <c:pt idx="667">
                  <c:v>742.18799999999999</c:v>
                </c:pt>
                <c:pt idx="668">
                  <c:v>732.77</c:v>
                </c:pt>
                <c:pt idx="669">
                  <c:v>719.53499999999997</c:v>
                </c:pt>
                <c:pt idx="670">
                  <c:v>708.505</c:v>
                </c:pt>
                <c:pt idx="671">
                  <c:v>705.19600000000003</c:v>
                </c:pt>
                <c:pt idx="672">
                  <c:v>707.40200000000004</c:v>
                </c:pt>
                <c:pt idx="673">
                  <c:v>716.05600000000004</c:v>
                </c:pt>
                <c:pt idx="674">
                  <c:v>724.71</c:v>
                </c:pt>
                <c:pt idx="675">
                  <c:v>735.48500000000001</c:v>
                </c:pt>
                <c:pt idx="676">
                  <c:v>740.40599999999995</c:v>
                </c:pt>
                <c:pt idx="677">
                  <c:v>753.13199999999995</c:v>
                </c:pt>
                <c:pt idx="678">
                  <c:v>761.02300000000002</c:v>
                </c:pt>
                <c:pt idx="679">
                  <c:v>768.91300000000001</c:v>
                </c:pt>
                <c:pt idx="680">
                  <c:v>776.21</c:v>
                </c:pt>
                <c:pt idx="681">
                  <c:v>780.87599999999998</c:v>
                </c:pt>
                <c:pt idx="682">
                  <c:v>793.60299999999995</c:v>
                </c:pt>
                <c:pt idx="683">
                  <c:v>804.54700000000003</c:v>
                </c:pt>
                <c:pt idx="684">
                  <c:v>816.51</c:v>
                </c:pt>
                <c:pt idx="685">
                  <c:v>827.45500000000004</c:v>
                </c:pt>
                <c:pt idx="686">
                  <c:v>841.79300000000001</c:v>
                </c:pt>
                <c:pt idx="687">
                  <c:v>852.90800000000002</c:v>
                </c:pt>
                <c:pt idx="688">
                  <c:v>858.76199999999994</c:v>
                </c:pt>
                <c:pt idx="689">
                  <c:v>864.10699999999997</c:v>
                </c:pt>
                <c:pt idx="690">
                  <c:v>857.74400000000003</c:v>
                </c:pt>
                <c:pt idx="691">
                  <c:v>856.04700000000003</c:v>
                </c:pt>
                <c:pt idx="692">
                  <c:v>848.49599999999998</c:v>
                </c:pt>
                <c:pt idx="693">
                  <c:v>836.95699999999999</c:v>
                </c:pt>
                <c:pt idx="694">
                  <c:v>829.57600000000002</c:v>
                </c:pt>
                <c:pt idx="695">
                  <c:v>820.92200000000003</c:v>
                </c:pt>
                <c:pt idx="696">
                  <c:v>804.71699999999998</c:v>
                </c:pt>
                <c:pt idx="697">
                  <c:v>796.23299999999995</c:v>
                </c:pt>
                <c:pt idx="698">
                  <c:v>781.97900000000004</c:v>
                </c:pt>
                <c:pt idx="699">
                  <c:v>767.13099999999997</c:v>
                </c:pt>
                <c:pt idx="700">
                  <c:v>752.79300000000001</c:v>
                </c:pt>
                <c:pt idx="701">
                  <c:v>745.15700000000004</c:v>
                </c:pt>
                <c:pt idx="702">
                  <c:v>743.20600000000002</c:v>
                </c:pt>
                <c:pt idx="703">
                  <c:v>731.41300000000001</c:v>
                </c:pt>
                <c:pt idx="704">
                  <c:v>724.45500000000004</c:v>
                </c:pt>
                <c:pt idx="705">
                  <c:v>721.48599999999999</c:v>
                </c:pt>
                <c:pt idx="706">
                  <c:v>715.971</c:v>
                </c:pt>
                <c:pt idx="707">
                  <c:v>711.05</c:v>
                </c:pt>
                <c:pt idx="708">
                  <c:v>704.26300000000003</c:v>
                </c:pt>
                <c:pt idx="709">
                  <c:v>701.20799999999997</c:v>
                </c:pt>
                <c:pt idx="710">
                  <c:v>699.34199999999998</c:v>
                </c:pt>
                <c:pt idx="711">
                  <c:v>696.71199999999999</c:v>
                </c:pt>
                <c:pt idx="712">
                  <c:v>688.99099999999999</c:v>
                </c:pt>
                <c:pt idx="713">
                  <c:v>688.22699999999998</c:v>
                </c:pt>
                <c:pt idx="714">
                  <c:v>689.755</c:v>
                </c:pt>
                <c:pt idx="715">
                  <c:v>682.88199999999995</c:v>
                </c:pt>
                <c:pt idx="716">
                  <c:v>685.25800000000004</c:v>
                </c:pt>
                <c:pt idx="717">
                  <c:v>683.56100000000004</c:v>
                </c:pt>
                <c:pt idx="718">
                  <c:v>677.79200000000003</c:v>
                </c:pt>
                <c:pt idx="719">
                  <c:v>679.404</c:v>
                </c:pt>
                <c:pt idx="720">
                  <c:v>678.47</c:v>
                </c:pt>
                <c:pt idx="721">
                  <c:v>676.09500000000003</c:v>
                </c:pt>
                <c:pt idx="722">
                  <c:v>676.60400000000004</c:v>
                </c:pt>
                <c:pt idx="723">
                  <c:v>675.84</c:v>
                </c:pt>
                <c:pt idx="724">
                  <c:v>673.63400000000001</c:v>
                </c:pt>
                <c:pt idx="725">
                  <c:v>670.07100000000003</c:v>
                </c:pt>
                <c:pt idx="726">
                  <c:v>669.13800000000003</c:v>
                </c:pt>
                <c:pt idx="727">
                  <c:v>668.798</c:v>
                </c:pt>
                <c:pt idx="728">
                  <c:v>667.44100000000003</c:v>
                </c:pt>
                <c:pt idx="729">
                  <c:v>663.28399999999999</c:v>
                </c:pt>
                <c:pt idx="730">
                  <c:v>668.20399999999995</c:v>
                </c:pt>
                <c:pt idx="731">
                  <c:v>672.19200000000001</c:v>
                </c:pt>
                <c:pt idx="732">
                  <c:v>666.16800000000001</c:v>
                </c:pt>
                <c:pt idx="733">
                  <c:v>668.71400000000006</c:v>
                </c:pt>
                <c:pt idx="734">
                  <c:v>666.08299999999997</c:v>
                </c:pt>
                <c:pt idx="735">
                  <c:v>665.23500000000001</c:v>
                </c:pt>
                <c:pt idx="736">
                  <c:v>665.48900000000003</c:v>
                </c:pt>
                <c:pt idx="737">
                  <c:v>657.51400000000001</c:v>
                </c:pt>
                <c:pt idx="738">
                  <c:v>657.68399999999997</c:v>
                </c:pt>
                <c:pt idx="739">
                  <c:v>653.10199999999998</c:v>
                </c:pt>
                <c:pt idx="740">
                  <c:v>650.64200000000005</c:v>
                </c:pt>
                <c:pt idx="741">
                  <c:v>650.81200000000001</c:v>
                </c:pt>
                <c:pt idx="742">
                  <c:v>648.86</c:v>
                </c:pt>
                <c:pt idx="743">
                  <c:v>651.32100000000003</c:v>
                </c:pt>
                <c:pt idx="744">
                  <c:v>651.99900000000002</c:v>
                </c:pt>
                <c:pt idx="745">
                  <c:v>657.76900000000001</c:v>
                </c:pt>
                <c:pt idx="746">
                  <c:v>654.71400000000006</c:v>
                </c:pt>
                <c:pt idx="747">
                  <c:v>652.50800000000004</c:v>
                </c:pt>
                <c:pt idx="748">
                  <c:v>638.59400000000005</c:v>
                </c:pt>
                <c:pt idx="749">
                  <c:v>626.20699999999999</c:v>
                </c:pt>
                <c:pt idx="750">
                  <c:v>620.60699999999997</c:v>
                </c:pt>
                <c:pt idx="751">
                  <c:v>616.36500000000001</c:v>
                </c:pt>
                <c:pt idx="752">
                  <c:v>609.57799999999997</c:v>
                </c:pt>
                <c:pt idx="753">
                  <c:v>611.02</c:v>
                </c:pt>
                <c:pt idx="754">
                  <c:v>604.91099999999994</c:v>
                </c:pt>
                <c:pt idx="755">
                  <c:v>595.74800000000005</c:v>
                </c:pt>
                <c:pt idx="756">
                  <c:v>590.48800000000006</c:v>
                </c:pt>
                <c:pt idx="757">
                  <c:v>584.71900000000005</c:v>
                </c:pt>
                <c:pt idx="758">
                  <c:v>576.99800000000005</c:v>
                </c:pt>
                <c:pt idx="759">
                  <c:v>579.11900000000003</c:v>
                </c:pt>
                <c:pt idx="760">
                  <c:v>572.84100000000001</c:v>
                </c:pt>
                <c:pt idx="761">
                  <c:v>569.702</c:v>
                </c:pt>
                <c:pt idx="762">
                  <c:v>561.81100000000004</c:v>
                </c:pt>
                <c:pt idx="763">
                  <c:v>565.12</c:v>
                </c:pt>
                <c:pt idx="764">
                  <c:v>559.26599999999996</c:v>
                </c:pt>
                <c:pt idx="765">
                  <c:v>557.73900000000003</c:v>
                </c:pt>
                <c:pt idx="766">
                  <c:v>560.62300000000005</c:v>
                </c:pt>
                <c:pt idx="767">
                  <c:v>557.14499999999998</c:v>
                </c:pt>
                <c:pt idx="768">
                  <c:v>556.21199999999999</c:v>
                </c:pt>
                <c:pt idx="769">
                  <c:v>567.07100000000003</c:v>
                </c:pt>
                <c:pt idx="770">
                  <c:v>573.01</c:v>
                </c:pt>
                <c:pt idx="771">
                  <c:v>581.74900000000002</c:v>
                </c:pt>
                <c:pt idx="772">
                  <c:v>578.78</c:v>
                </c:pt>
                <c:pt idx="773">
                  <c:v>579.88300000000004</c:v>
                </c:pt>
                <c:pt idx="774">
                  <c:v>585.14300000000003</c:v>
                </c:pt>
                <c:pt idx="775">
                  <c:v>584.46400000000006</c:v>
                </c:pt>
                <c:pt idx="776">
                  <c:v>585.39800000000002</c:v>
                </c:pt>
                <c:pt idx="777">
                  <c:v>583.87</c:v>
                </c:pt>
                <c:pt idx="778">
                  <c:v>584.88900000000001</c:v>
                </c:pt>
                <c:pt idx="779">
                  <c:v>585.99199999999996</c:v>
                </c:pt>
                <c:pt idx="780">
                  <c:v>587.43399999999997</c:v>
                </c:pt>
                <c:pt idx="781">
                  <c:v>589.55499999999995</c:v>
                </c:pt>
                <c:pt idx="782">
                  <c:v>589.55499999999995</c:v>
                </c:pt>
                <c:pt idx="783">
                  <c:v>587.94299999999998</c:v>
                </c:pt>
                <c:pt idx="784">
                  <c:v>586.92499999999995</c:v>
                </c:pt>
                <c:pt idx="785">
                  <c:v>590.82799999999997</c:v>
                </c:pt>
                <c:pt idx="786">
                  <c:v>589.64</c:v>
                </c:pt>
                <c:pt idx="787">
                  <c:v>593.96699999999998</c:v>
                </c:pt>
                <c:pt idx="788">
                  <c:v>603.38400000000001</c:v>
                </c:pt>
                <c:pt idx="789">
                  <c:v>603.21500000000003</c:v>
                </c:pt>
                <c:pt idx="790">
                  <c:v>605.42100000000005</c:v>
                </c:pt>
                <c:pt idx="791">
                  <c:v>611.529</c:v>
                </c:pt>
                <c:pt idx="792">
                  <c:v>614.58399999999995</c:v>
                </c:pt>
                <c:pt idx="793">
                  <c:v>618.995</c:v>
                </c:pt>
                <c:pt idx="794">
                  <c:v>624.34100000000001</c:v>
                </c:pt>
                <c:pt idx="795">
                  <c:v>635.625</c:v>
                </c:pt>
                <c:pt idx="796">
                  <c:v>641.14</c:v>
                </c:pt>
                <c:pt idx="797">
                  <c:v>649.28399999999999</c:v>
                </c:pt>
                <c:pt idx="798">
                  <c:v>650.55700000000002</c:v>
                </c:pt>
                <c:pt idx="799">
                  <c:v>656.41099999999994</c:v>
                </c:pt>
                <c:pt idx="800">
                  <c:v>663.45299999999997</c:v>
                </c:pt>
                <c:pt idx="801">
                  <c:v>667.44100000000003</c:v>
                </c:pt>
                <c:pt idx="802">
                  <c:v>671.25900000000001</c:v>
                </c:pt>
                <c:pt idx="803">
                  <c:v>671.93799999999999</c:v>
                </c:pt>
                <c:pt idx="804">
                  <c:v>671.93799999999999</c:v>
                </c:pt>
                <c:pt idx="805">
                  <c:v>675.50099999999998</c:v>
                </c:pt>
                <c:pt idx="806">
                  <c:v>676.01</c:v>
                </c:pt>
                <c:pt idx="807">
                  <c:v>677.452</c:v>
                </c:pt>
                <c:pt idx="808">
                  <c:v>674.31299999999999</c:v>
                </c:pt>
                <c:pt idx="809">
                  <c:v>673.38</c:v>
                </c:pt>
                <c:pt idx="810">
                  <c:v>670.495</c:v>
                </c:pt>
                <c:pt idx="811">
                  <c:v>669.47699999999998</c:v>
                </c:pt>
                <c:pt idx="812">
                  <c:v>670.24099999999999</c:v>
                </c:pt>
                <c:pt idx="813">
                  <c:v>665.23500000000001</c:v>
                </c:pt>
                <c:pt idx="814">
                  <c:v>666.08299999999997</c:v>
                </c:pt>
                <c:pt idx="815">
                  <c:v>668.28899999999999</c:v>
                </c:pt>
                <c:pt idx="816">
                  <c:v>668.96799999999996</c:v>
                </c:pt>
                <c:pt idx="817">
                  <c:v>669.39200000000005</c:v>
                </c:pt>
                <c:pt idx="818">
                  <c:v>672.19200000000001</c:v>
                </c:pt>
                <c:pt idx="819">
                  <c:v>670.75</c:v>
                </c:pt>
                <c:pt idx="820">
                  <c:v>671.68299999999999</c:v>
                </c:pt>
                <c:pt idx="821">
                  <c:v>674.65300000000002</c:v>
                </c:pt>
                <c:pt idx="822">
                  <c:v>676.51900000000001</c:v>
                </c:pt>
                <c:pt idx="823">
                  <c:v>678.38599999999997</c:v>
                </c:pt>
                <c:pt idx="824">
                  <c:v>674.65300000000002</c:v>
                </c:pt>
                <c:pt idx="825">
                  <c:v>674.99199999999996</c:v>
                </c:pt>
                <c:pt idx="826">
                  <c:v>677.11300000000006</c:v>
                </c:pt>
                <c:pt idx="827">
                  <c:v>678.38599999999997</c:v>
                </c:pt>
                <c:pt idx="828">
                  <c:v>679.48900000000003</c:v>
                </c:pt>
                <c:pt idx="829">
                  <c:v>677.02800000000002</c:v>
                </c:pt>
                <c:pt idx="830">
                  <c:v>676.34900000000005</c:v>
                </c:pt>
                <c:pt idx="831">
                  <c:v>678.38599999999997</c:v>
                </c:pt>
                <c:pt idx="832">
                  <c:v>674.22799999999995</c:v>
                </c:pt>
                <c:pt idx="833">
                  <c:v>676.94299999999998</c:v>
                </c:pt>
                <c:pt idx="834">
                  <c:v>673.38</c:v>
                </c:pt>
                <c:pt idx="835">
                  <c:v>674.73699999999997</c:v>
                </c:pt>
                <c:pt idx="836">
                  <c:v>671.51300000000003</c:v>
                </c:pt>
                <c:pt idx="837">
                  <c:v>676.01</c:v>
                </c:pt>
                <c:pt idx="838">
                  <c:v>677.87699999999995</c:v>
                </c:pt>
                <c:pt idx="839">
                  <c:v>676.94299999999998</c:v>
                </c:pt>
                <c:pt idx="840">
                  <c:v>675.24599999999998</c:v>
                </c:pt>
                <c:pt idx="841">
                  <c:v>676.51900000000001</c:v>
                </c:pt>
                <c:pt idx="842">
                  <c:v>674.39800000000002</c:v>
                </c:pt>
                <c:pt idx="843">
                  <c:v>675.58600000000001</c:v>
                </c:pt>
                <c:pt idx="844">
                  <c:v>671.25900000000001</c:v>
                </c:pt>
                <c:pt idx="845">
                  <c:v>673.04100000000005</c:v>
                </c:pt>
                <c:pt idx="846">
                  <c:v>674.56799999999998</c:v>
                </c:pt>
                <c:pt idx="847">
                  <c:v>672.36199999999997</c:v>
                </c:pt>
                <c:pt idx="848">
                  <c:v>667.95</c:v>
                </c:pt>
                <c:pt idx="849">
                  <c:v>675.077</c:v>
                </c:pt>
                <c:pt idx="850">
                  <c:v>677.28300000000002</c:v>
                </c:pt>
                <c:pt idx="851">
                  <c:v>679.65800000000002</c:v>
                </c:pt>
                <c:pt idx="852">
                  <c:v>678.13099999999997</c:v>
                </c:pt>
                <c:pt idx="853">
                  <c:v>683.9</c:v>
                </c:pt>
                <c:pt idx="854">
                  <c:v>680.16700000000003</c:v>
                </c:pt>
                <c:pt idx="855">
                  <c:v>680.59199999999998</c:v>
                </c:pt>
                <c:pt idx="856">
                  <c:v>679.65800000000002</c:v>
                </c:pt>
                <c:pt idx="857">
                  <c:v>677.87699999999995</c:v>
                </c:pt>
                <c:pt idx="858">
                  <c:v>677.36699999999996</c:v>
                </c:pt>
                <c:pt idx="859">
                  <c:v>679.06399999999996</c:v>
                </c:pt>
                <c:pt idx="860">
                  <c:v>677.02800000000002</c:v>
                </c:pt>
                <c:pt idx="861">
                  <c:v>678.64</c:v>
                </c:pt>
                <c:pt idx="862">
                  <c:v>675.58600000000001</c:v>
                </c:pt>
                <c:pt idx="863">
                  <c:v>675.50099999999998</c:v>
                </c:pt>
                <c:pt idx="864">
                  <c:v>678.47</c:v>
                </c:pt>
                <c:pt idx="865">
                  <c:v>679.06399999999996</c:v>
                </c:pt>
                <c:pt idx="866">
                  <c:v>675.077</c:v>
                </c:pt>
                <c:pt idx="867">
                  <c:v>673.21</c:v>
                </c:pt>
                <c:pt idx="868">
                  <c:v>673.63400000000001</c:v>
                </c:pt>
                <c:pt idx="869">
                  <c:v>668.54399999999998</c:v>
                </c:pt>
                <c:pt idx="870">
                  <c:v>671.85299999999995</c:v>
                </c:pt>
                <c:pt idx="871">
                  <c:v>672.70100000000002</c:v>
                </c:pt>
                <c:pt idx="872">
                  <c:v>674.90700000000004</c:v>
                </c:pt>
                <c:pt idx="873">
                  <c:v>672.95600000000002</c:v>
                </c:pt>
                <c:pt idx="874">
                  <c:v>675.50099999999998</c:v>
                </c:pt>
                <c:pt idx="875">
                  <c:v>673.71900000000005</c:v>
                </c:pt>
                <c:pt idx="876">
                  <c:v>676.51900000000001</c:v>
                </c:pt>
                <c:pt idx="877">
                  <c:v>673.125</c:v>
                </c:pt>
                <c:pt idx="878">
                  <c:v>677.28300000000002</c:v>
                </c:pt>
                <c:pt idx="879">
                  <c:v>678.64</c:v>
                </c:pt>
                <c:pt idx="880">
                  <c:v>675.67100000000005</c:v>
                </c:pt>
                <c:pt idx="881">
                  <c:v>675.755</c:v>
                </c:pt>
                <c:pt idx="882">
                  <c:v>676.68899999999996</c:v>
                </c:pt>
                <c:pt idx="883">
                  <c:v>672.87099999999998</c:v>
                </c:pt>
                <c:pt idx="884">
                  <c:v>674.05899999999997</c:v>
                </c:pt>
                <c:pt idx="885">
                  <c:v>676.09500000000003</c:v>
                </c:pt>
                <c:pt idx="886">
                  <c:v>674.31299999999999</c:v>
                </c:pt>
                <c:pt idx="887">
                  <c:v>677.36699999999996</c:v>
                </c:pt>
                <c:pt idx="888">
                  <c:v>675.84</c:v>
                </c:pt>
                <c:pt idx="889">
                  <c:v>674.90700000000004</c:v>
                </c:pt>
                <c:pt idx="890">
                  <c:v>672.87099999999998</c:v>
                </c:pt>
                <c:pt idx="891">
                  <c:v>672.02200000000005</c:v>
                </c:pt>
                <c:pt idx="892">
                  <c:v>674.14300000000003</c:v>
                </c:pt>
                <c:pt idx="893">
                  <c:v>675.24599999999998</c:v>
                </c:pt>
                <c:pt idx="894">
                  <c:v>675.755</c:v>
                </c:pt>
                <c:pt idx="895">
                  <c:v>675.67100000000005</c:v>
                </c:pt>
                <c:pt idx="896">
                  <c:v>673.55</c:v>
                </c:pt>
                <c:pt idx="897">
                  <c:v>674.39800000000002</c:v>
                </c:pt>
                <c:pt idx="898">
                  <c:v>676.60400000000004</c:v>
                </c:pt>
                <c:pt idx="899">
                  <c:v>676.09500000000003</c:v>
                </c:pt>
                <c:pt idx="900">
                  <c:v>674.56799999999998</c:v>
                </c:pt>
                <c:pt idx="901">
                  <c:v>675.077</c:v>
                </c:pt>
                <c:pt idx="902">
                  <c:v>676.774</c:v>
                </c:pt>
                <c:pt idx="903">
                  <c:v>673.04100000000005</c:v>
                </c:pt>
                <c:pt idx="904">
                  <c:v>673.97400000000005</c:v>
                </c:pt>
                <c:pt idx="905">
                  <c:v>675.33100000000002</c:v>
                </c:pt>
                <c:pt idx="906">
                  <c:v>675.84</c:v>
                </c:pt>
                <c:pt idx="907">
                  <c:v>675.41600000000005</c:v>
                </c:pt>
                <c:pt idx="908">
                  <c:v>678.21600000000001</c:v>
                </c:pt>
                <c:pt idx="909">
                  <c:v>674.99199999999996</c:v>
                </c:pt>
                <c:pt idx="910">
                  <c:v>676.85799999999995</c:v>
                </c:pt>
                <c:pt idx="911">
                  <c:v>675.58600000000001</c:v>
                </c:pt>
                <c:pt idx="912">
                  <c:v>675.24599999999998</c:v>
                </c:pt>
                <c:pt idx="913">
                  <c:v>672.10699999999997</c:v>
                </c:pt>
                <c:pt idx="914">
                  <c:v>675.755</c:v>
                </c:pt>
                <c:pt idx="915">
                  <c:v>677.62199999999996</c:v>
                </c:pt>
                <c:pt idx="916">
                  <c:v>674.22799999999995</c:v>
                </c:pt>
                <c:pt idx="917">
                  <c:v>675.50099999999998</c:v>
                </c:pt>
                <c:pt idx="918">
                  <c:v>671.51300000000003</c:v>
                </c:pt>
                <c:pt idx="919">
                  <c:v>673.63400000000001</c:v>
                </c:pt>
                <c:pt idx="920">
                  <c:v>675.16200000000003</c:v>
                </c:pt>
                <c:pt idx="921">
                  <c:v>675.67100000000005</c:v>
                </c:pt>
                <c:pt idx="922">
                  <c:v>679.65800000000002</c:v>
                </c:pt>
                <c:pt idx="923">
                  <c:v>676.94299999999998</c:v>
                </c:pt>
                <c:pt idx="924">
                  <c:v>675.24599999999998</c:v>
                </c:pt>
                <c:pt idx="925">
                  <c:v>676.09500000000003</c:v>
                </c:pt>
                <c:pt idx="926">
                  <c:v>675.33100000000002</c:v>
                </c:pt>
                <c:pt idx="927">
                  <c:v>673.125</c:v>
                </c:pt>
                <c:pt idx="928">
                  <c:v>673.97400000000005</c:v>
                </c:pt>
                <c:pt idx="929">
                  <c:v>671.25900000000001</c:v>
                </c:pt>
                <c:pt idx="930">
                  <c:v>674.90700000000004</c:v>
                </c:pt>
                <c:pt idx="931">
                  <c:v>670.24099999999999</c:v>
                </c:pt>
                <c:pt idx="932">
                  <c:v>673.21</c:v>
                </c:pt>
                <c:pt idx="933">
                  <c:v>671.76800000000003</c:v>
                </c:pt>
                <c:pt idx="934">
                  <c:v>673.38</c:v>
                </c:pt>
                <c:pt idx="935">
                  <c:v>674.99199999999996</c:v>
                </c:pt>
                <c:pt idx="936">
                  <c:v>674.05899999999997</c:v>
                </c:pt>
                <c:pt idx="937">
                  <c:v>670.66499999999996</c:v>
                </c:pt>
                <c:pt idx="938">
                  <c:v>671.85299999999995</c:v>
                </c:pt>
                <c:pt idx="939">
                  <c:v>672.95600000000002</c:v>
                </c:pt>
                <c:pt idx="940">
                  <c:v>671.428</c:v>
                </c:pt>
                <c:pt idx="941">
                  <c:v>668.88300000000004</c:v>
                </c:pt>
                <c:pt idx="942">
                  <c:v>671.85299999999995</c:v>
                </c:pt>
                <c:pt idx="943">
                  <c:v>675.077</c:v>
                </c:pt>
                <c:pt idx="944">
                  <c:v>674.56799999999998</c:v>
                </c:pt>
                <c:pt idx="945">
                  <c:v>676.85799999999995</c:v>
                </c:pt>
                <c:pt idx="946">
                  <c:v>671.59799999999996</c:v>
                </c:pt>
                <c:pt idx="947">
                  <c:v>670.07100000000003</c:v>
                </c:pt>
                <c:pt idx="948">
                  <c:v>669.053</c:v>
                </c:pt>
                <c:pt idx="949">
                  <c:v>665.48900000000003</c:v>
                </c:pt>
                <c:pt idx="950">
                  <c:v>662.85900000000004</c:v>
                </c:pt>
                <c:pt idx="951">
                  <c:v>662.01099999999997</c:v>
                </c:pt>
                <c:pt idx="952">
                  <c:v>658.61699999999996</c:v>
                </c:pt>
                <c:pt idx="953">
                  <c:v>657.76900000000001</c:v>
                </c:pt>
                <c:pt idx="954">
                  <c:v>653.52700000000004</c:v>
                </c:pt>
                <c:pt idx="955">
                  <c:v>648.43600000000004</c:v>
                </c:pt>
                <c:pt idx="956">
                  <c:v>646.56899999999996</c:v>
                </c:pt>
                <c:pt idx="957">
                  <c:v>643.00599999999997</c:v>
                </c:pt>
                <c:pt idx="958">
                  <c:v>636.98199999999997</c:v>
                </c:pt>
                <c:pt idx="959">
                  <c:v>630.61900000000003</c:v>
                </c:pt>
                <c:pt idx="960">
                  <c:v>622.64400000000001</c:v>
                </c:pt>
                <c:pt idx="961">
                  <c:v>610.51099999999997</c:v>
                </c:pt>
                <c:pt idx="962">
                  <c:v>607.28700000000003</c:v>
                </c:pt>
                <c:pt idx="963">
                  <c:v>593.71199999999999</c:v>
                </c:pt>
                <c:pt idx="964">
                  <c:v>577.08299999999997</c:v>
                </c:pt>
                <c:pt idx="965">
                  <c:v>562.99900000000002</c:v>
                </c:pt>
                <c:pt idx="966">
                  <c:v>545.77599999999995</c:v>
                </c:pt>
                <c:pt idx="967">
                  <c:v>527.28</c:v>
                </c:pt>
                <c:pt idx="968">
                  <c:v>508.19</c:v>
                </c:pt>
                <c:pt idx="969">
                  <c:v>488.42200000000003</c:v>
                </c:pt>
                <c:pt idx="970">
                  <c:v>473.57400000000001</c:v>
                </c:pt>
                <c:pt idx="971">
                  <c:v>463.05399999999997</c:v>
                </c:pt>
                <c:pt idx="972">
                  <c:v>453.89100000000002</c:v>
                </c:pt>
                <c:pt idx="973">
                  <c:v>452.53300000000002</c:v>
                </c:pt>
                <c:pt idx="974">
                  <c:v>449.90300000000002</c:v>
                </c:pt>
                <c:pt idx="975">
                  <c:v>444.89699999999999</c:v>
                </c:pt>
                <c:pt idx="976">
                  <c:v>444.98200000000003</c:v>
                </c:pt>
                <c:pt idx="977">
                  <c:v>450.75200000000001</c:v>
                </c:pt>
                <c:pt idx="978">
                  <c:v>456.86</c:v>
                </c:pt>
                <c:pt idx="979">
                  <c:v>454.14499999999998</c:v>
                </c:pt>
                <c:pt idx="980">
                  <c:v>453.38200000000001</c:v>
                </c:pt>
                <c:pt idx="981">
                  <c:v>450.75200000000001</c:v>
                </c:pt>
                <c:pt idx="982">
                  <c:v>459.91500000000002</c:v>
                </c:pt>
                <c:pt idx="983">
                  <c:v>465.93900000000002</c:v>
                </c:pt>
                <c:pt idx="984">
                  <c:v>469.58699999999999</c:v>
                </c:pt>
                <c:pt idx="985">
                  <c:v>477.392</c:v>
                </c:pt>
                <c:pt idx="986">
                  <c:v>486.21600000000001</c:v>
                </c:pt>
                <c:pt idx="987">
                  <c:v>500.80900000000003</c:v>
                </c:pt>
                <c:pt idx="988">
                  <c:v>509.548</c:v>
                </c:pt>
                <c:pt idx="989">
                  <c:v>523.29200000000003</c:v>
                </c:pt>
                <c:pt idx="990">
                  <c:v>532.79499999999996</c:v>
                </c:pt>
                <c:pt idx="991">
                  <c:v>545.43600000000004</c:v>
                </c:pt>
                <c:pt idx="992">
                  <c:v>562.99900000000002</c:v>
                </c:pt>
                <c:pt idx="993">
                  <c:v>588.28200000000004</c:v>
                </c:pt>
                <c:pt idx="994">
                  <c:v>607.202</c:v>
                </c:pt>
                <c:pt idx="995">
                  <c:v>630.53399999999999</c:v>
                </c:pt>
                <c:pt idx="996">
                  <c:v>636.47299999999996</c:v>
                </c:pt>
                <c:pt idx="997">
                  <c:v>638</c:v>
                </c:pt>
                <c:pt idx="998">
                  <c:v>642.327</c:v>
                </c:pt>
                <c:pt idx="999">
                  <c:v>649.20000000000005</c:v>
                </c:pt>
                <c:pt idx="1000">
                  <c:v>662.774</c:v>
                </c:pt>
                <c:pt idx="1001">
                  <c:v>668.12</c:v>
                </c:pt>
                <c:pt idx="1002">
                  <c:v>677.19799999999998</c:v>
                </c:pt>
                <c:pt idx="1003">
                  <c:v>687.46400000000006</c:v>
                </c:pt>
                <c:pt idx="1004">
                  <c:v>696.03300000000002</c:v>
                </c:pt>
                <c:pt idx="1005">
                  <c:v>700.95399999999995</c:v>
                </c:pt>
                <c:pt idx="1006">
                  <c:v>706.97799999999995</c:v>
                </c:pt>
                <c:pt idx="1007">
                  <c:v>705.11099999999999</c:v>
                </c:pt>
                <c:pt idx="1008">
                  <c:v>710.03200000000004</c:v>
                </c:pt>
                <c:pt idx="1009">
                  <c:v>717.07399999999996</c:v>
                </c:pt>
                <c:pt idx="1010">
                  <c:v>726.91600000000005</c:v>
                </c:pt>
                <c:pt idx="1011">
                  <c:v>735.90899999999999</c:v>
                </c:pt>
                <c:pt idx="1012">
                  <c:v>740.23599999999999</c:v>
                </c:pt>
                <c:pt idx="1013">
                  <c:v>746.09</c:v>
                </c:pt>
                <c:pt idx="1014">
                  <c:v>745.75099999999998</c:v>
                </c:pt>
                <c:pt idx="1015">
                  <c:v>741.84799999999996</c:v>
                </c:pt>
                <c:pt idx="1016">
                  <c:v>728.78200000000004</c:v>
                </c:pt>
                <c:pt idx="1017">
                  <c:v>716.65</c:v>
                </c:pt>
                <c:pt idx="1018">
                  <c:v>706.55399999999997</c:v>
                </c:pt>
                <c:pt idx="1019">
                  <c:v>696.88099999999997</c:v>
                </c:pt>
                <c:pt idx="1020">
                  <c:v>693.827</c:v>
                </c:pt>
                <c:pt idx="1021">
                  <c:v>702.48099999999999</c:v>
                </c:pt>
                <c:pt idx="1022">
                  <c:v>720.298</c:v>
                </c:pt>
                <c:pt idx="1023">
                  <c:v>735.4</c:v>
                </c:pt>
                <c:pt idx="1024">
                  <c:v>759.58</c:v>
                </c:pt>
                <c:pt idx="1025">
                  <c:v>776.71900000000005</c:v>
                </c:pt>
                <c:pt idx="1026">
                  <c:v>789.95399999999995</c:v>
                </c:pt>
                <c:pt idx="1027">
                  <c:v>793.68700000000001</c:v>
                </c:pt>
                <c:pt idx="1028">
                  <c:v>790.12400000000002</c:v>
                </c:pt>
                <c:pt idx="1029">
                  <c:v>791.90599999999995</c:v>
                </c:pt>
                <c:pt idx="1030">
                  <c:v>784.86400000000003</c:v>
                </c:pt>
                <c:pt idx="1031">
                  <c:v>783.93</c:v>
                </c:pt>
                <c:pt idx="1032">
                  <c:v>794.45100000000002</c:v>
                </c:pt>
                <c:pt idx="1033">
                  <c:v>810.31700000000001</c:v>
                </c:pt>
                <c:pt idx="1034">
                  <c:v>832.54600000000005</c:v>
                </c:pt>
                <c:pt idx="1035">
                  <c:v>857.57399999999996</c:v>
                </c:pt>
                <c:pt idx="1036">
                  <c:v>885.827</c:v>
                </c:pt>
                <c:pt idx="1037">
                  <c:v>921.29100000000005</c:v>
                </c:pt>
                <c:pt idx="1038">
                  <c:v>956.50099999999998</c:v>
                </c:pt>
                <c:pt idx="1039">
                  <c:v>999.09299999999996</c:v>
                </c:pt>
                <c:pt idx="1040">
                  <c:v>1040.07</c:v>
                </c:pt>
                <c:pt idx="1041">
                  <c:v>1088.01</c:v>
                </c:pt>
                <c:pt idx="1042">
                  <c:v>1141.1199999999999</c:v>
                </c:pt>
                <c:pt idx="1043">
                  <c:v>1193.8900000000001</c:v>
                </c:pt>
                <c:pt idx="1044">
                  <c:v>1244.03</c:v>
                </c:pt>
                <c:pt idx="1045">
                  <c:v>1275.68</c:v>
                </c:pt>
                <c:pt idx="1046">
                  <c:v>1299.01</c:v>
                </c:pt>
                <c:pt idx="1047">
                  <c:v>1305.04</c:v>
                </c:pt>
                <c:pt idx="1048">
                  <c:v>1292.1400000000001</c:v>
                </c:pt>
                <c:pt idx="1049">
                  <c:v>1266.01</c:v>
                </c:pt>
                <c:pt idx="1050">
                  <c:v>1227.24</c:v>
                </c:pt>
                <c:pt idx="1051">
                  <c:v>1179.04</c:v>
                </c:pt>
                <c:pt idx="1052">
                  <c:v>1127.97</c:v>
                </c:pt>
                <c:pt idx="1053">
                  <c:v>1074.8599999999999</c:v>
                </c:pt>
                <c:pt idx="1054">
                  <c:v>1026.67</c:v>
                </c:pt>
                <c:pt idx="1055">
                  <c:v>978.30600000000004</c:v>
                </c:pt>
                <c:pt idx="1056">
                  <c:v>935.20600000000002</c:v>
                </c:pt>
                <c:pt idx="1057">
                  <c:v>888.96600000000001</c:v>
                </c:pt>
                <c:pt idx="1058">
                  <c:v>853.92600000000004</c:v>
                </c:pt>
                <c:pt idx="1059">
                  <c:v>818.37699999999995</c:v>
                </c:pt>
                <c:pt idx="1060">
                  <c:v>794.02700000000004</c:v>
                </c:pt>
                <c:pt idx="1061">
                  <c:v>765.60400000000004</c:v>
                </c:pt>
                <c:pt idx="1062">
                  <c:v>743.63</c:v>
                </c:pt>
                <c:pt idx="1063">
                  <c:v>720.04399999999998</c:v>
                </c:pt>
                <c:pt idx="1064">
                  <c:v>706.89300000000003</c:v>
                </c:pt>
                <c:pt idx="1065">
                  <c:v>689.33</c:v>
                </c:pt>
                <c:pt idx="1066">
                  <c:v>674.822</c:v>
                </c:pt>
                <c:pt idx="1067">
                  <c:v>666.93200000000002</c:v>
                </c:pt>
                <c:pt idx="1068">
                  <c:v>663.45299999999997</c:v>
                </c:pt>
                <c:pt idx="1069">
                  <c:v>665.57399999999996</c:v>
                </c:pt>
                <c:pt idx="1070">
                  <c:v>666.67700000000002</c:v>
                </c:pt>
                <c:pt idx="1071">
                  <c:v>666.16800000000001</c:v>
                </c:pt>
                <c:pt idx="1072">
                  <c:v>665.48900000000003</c:v>
                </c:pt>
                <c:pt idx="1073">
                  <c:v>666.08299999999997</c:v>
                </c:pt>
                <c:pt idx="1074">
                  <c:v>665.32</c:v>
                </c:pt>
                <c:pt idx="1075">
                  <c:v>670.24099999999999</c:v>
                </c:pt>
                <c:pt idx="1076">
                  <c:v>668.20399999999995</c:v>
                </c:pt>
                <c:pt idx="1077">
                  <c:v>672.19200000000001</c:v>
                </c:pt>
                <c:pt idx="1078">
                  <c:v>674.39800000000002</c:v>
                </c:pt>
                <c:pt idx="1079">
                  <c:v>679.57299999999998</c:v>
                </c:pt>
                <c:pt idx="1080">
                  <c:v>683.9</c:v>
                </c:pt>
                <c:pt idx="1081">
                  <c:v>688.90599999999995</c:v>
                </c:pt>
                <c:pt idx="1082">
                  <c:v>695.94799999999998</c:v>
                </c:pt>
                <c:pt idx="1083">
                  <c:v>702.65099999999995</c:v>
                </c:pt>
                <c:pt idx="1084">
                  <c:v>705.62</c:v>
                </c:pt>
                <c:pt idx="1085">
                  <c:v>704.178</c:v>
                </c:pt>
                <c:pt idx="1086">
                  <c:v>701.29300000000001</c:v>
                </c:pt>
                <c:pt idx="1087">
                  <c:v>694.84500000000003</c:v>
                </c:pt>
                <c:pt idx="1088">
                  <c:v>684.66399999999999</c:v>
                </c:pt>
                <c:pt idx="1089">
                  <c:v>672.78599999999994</c:v>
                </c:pt>
                <c:pt idx="1090">
                  <c:v>658.27800000000002</c:v>
                </c:pt>
                <c:pt idx="1091">
                  <c:v>648.09699999999998</c:v>
                </c:pt>
                <c:pt idx="1092">
                  <c:v>637.49099999999999</c:v>
                </c:pt>
                <c:pt idx="1093">
                  <c:v>625.61300000000006</c:v>
                </c:pt>
                <c:pt idx="1094">
                  <c:v>616.79</c:v>
                </c:pt>
                <c:pt idx="1095">
                  <c:v>606.60799999999995</c:v>
                </c:pt>
                <c:pt idx="1096">
                  <c:v>594.64599999999996</c:v>
                </c:pt>
                <c:pt idx="1097">
                  <c:v>574.70699999999999</c:v>
                </c:pt>
                <c:pt idx="1098">
                  <c:v>560.62300000000005</c:v>
                </c:pt>
                <c:pt idx="1099">
                  <c:v>541.279</c:v>
                </c:pt>
                <c:pt idx="1100">
                  <c:v>528.80700000000002</c:v>
                </c:pt>
                <c:pt idx="1101">
                  <c:v>515.31700000000001</c:v>
                </c:pt>
                <c:pt idx="1102">
                  <c:v>500.21499999999997</c:v>
                </c:pt>
                <c:pt idx="1103">
                  <c:v>482.483</c:v>
                </c:pt>
                <c:pt idx="1104">
                  <c:v>473.15</c:v>
                </c:pt>
                <c:pt idx="1105">
                  <c:v>453.63600000000002</c:v>
                </c:pt>
                <c:pt idx="1106">
                  <c:v>444.30399999999997</c:v>
                </c:pt>
                <c:pt idx="1107">
                  <c:v>432.08600000000001</c:v>
                </c:pt>
                <c:pt idx="1108">
                  <c:v>424.02600000000001</c:v>
                </c:pt>
                <c:pt idx="1109">
                  <c:v>413.93</c:v>
                </c:pt>
                <c:pt idx="1110">
                  <c:v>404.85199999999998</c:v>
                </c:pt>
                <c:pt idx="1111">
                  <c:v>398.488</c:v>
                </c:pt>
                <c:pt idx="1112">
                  <c:v>390.85199999999998</c:v>
                </c:pt>
                <c:pt idx="1113">
                  <c:v>385.59199999999998</c:v>
                </c:pt>
                <c:pt idx="1114">
                  <c:v>386.35599999999999</c:v>
                </c:pt>
                <c:pt idx="1115">
                  <c:v>388.137</c:v>
                </c:pt>
                <c:pt idx="1116">
                  <c:v>385.59199999999998</c:v>
                </c:pt>
                <c:pt idx="1117">
                  <c:v>389.41</c:v>
                </c:pt>
                <c:pt idx="1118">
                  <c:v>392.97300000000001</c:v>
                </c:pt>
                <c:pt idx="1119">
                  <c:v>399.93099999999998</c:v>
                </c:pt>
                <c:pt idx="1120">
                  <c:v>407.73599999999999</c:v>
                </c:pt>
                <c:pt idx="1121">
                  <c:v>426.48700000000002</c:v>
                </c:pt>
                <c:pt idx="1122">
                  <c:v>451.85500000000002</c:v>
                </c:pt>
                <c:pt idx="1123">
                  <c:v>486.89499999999998</c:v>
                </c:pt>
                <c:pt idx="1124">
                  <c:v>534.40700000000004</c:v>
                </c:pt>
                <c:pt idx="1125">
                  <c:v>594.05200000000002</c:v>
                </c:pt>
                <c:pt idx="1126">
                  <c:v>659.72</c:v>
                </c:pt>
                <c:pt idx="1127">
                  <c:v>717.92200000000003</c:v>
                </c:pt>
                <c:pt idx="1128">
                  <c:v>759.92</c:v>
                </c:pt>
                <c:pt idx="1129">
                  <c:v>769.59199999999998</c:v>
                </c:pt>
                <c:pt idx="1130">
                  <c:v>764.16200000000003</c:v>
                </c:pt>
                <c:pt idx="1131">
                  <c:v>747.87199999999996</c:v>
                </c:pt>
                <c:pt idx="1132">
                  <c:v>733.78800000000001</c:v>
                </c:pt>
                <c:pt idx="1133">
                  <c:v>708.92899999999997</c:v>
                </c:pt>
                <c:pt idx="1134">
                  <c:v>693.827</c:v>
                </c:pt>
                <c:pt idx="1135">
                  <c:v>673.88900000000001</c:v>
                </c:pt>
                <c:pt idx="1136">
                  <c:v>661.58699999999999</c:v>
                </c:pt>
                <c:pt idx="1137">
                  <c:v>656.15700000000004</c:v>
                </c:pt>
                <c:pt idx="1138">
                  <c:v>650.98099999999999</c:v>
                </c:pt>
                <c:pt idx="1139">
                  <c:v>644.70299999999997</c:v>
                </c:pt>
                <c:pt idx="1140">
                  <c:v>643.68499999999995</c:v>
                </c:pt>
                <c:pt idx="1141">
                  <c:v>642.92100000000005</c:v>
                </c:pt>
                <c:pt idx="1142">
                  <c:v>647.50300000000004</c:v>
                </c:pt>
                <c:pt idx="1143">
                  <c:v>654.20500000000004</c:v>
                </c:pt>
                <c:pt idx="1144">
                  <c:v>651.49</c:v>
                </c:pt>
                <c:pt idx="1145">
                  <c:v>657.76900000000001</c:v>
                </c:pt>
                <c:pt idx="1146">
                  <c:v>666.76199999999994</c:v>
                </c:pt>
                <c:pt idx="1147">
                  <c:v>676.26499999999999</c:v>
                </c:pt>
                <c:pt idx="1148">
                  <c:v>679.404</c:v>
                </c:pt>
                <c:pt idx="1149">
                  <c:v>674.65300000000002</c:v>
                </c:pt>
                <c:pt idx="1150">
                  <c:v>670.75</c:v>
                </c:pt>
                <c:pt idx="1151">
                  <c:v>661.58699999999999</c:v>
                </c:pt>
                <c:pt idx="1152">
                  <c:v>655.64800000000002</c:v>
                </c:pt>
                <c:pt idx="1153">
                  <c:v>643.51499999999999</c:v>
                </c:pt>
                <c:pt idx="1154">
                  <c:v>636.72799999999995</c:v>
                </c:pt>
                <c:pt idx="1155">
                  <c:v>626.29200000000003</c:v>
                </c:pt>
                <c:pt idx="1156">
                  <c:v>619.08000000000004</c:v>
                </c:pt>
                <c:pt idx="1157">
                  <c:v>606.43899999999996</c:v>
                </c:pt>
                <c:pt idx="1158">
                  <c:v>592.69399999999996</c:v>
                </c:pt>
                <c:pt idx="1159">
                  <c:v>576.57399999999996</c:v>
                </c:pt>
                <c:pt idx="1160">
                  <c:v>560.029</c:v>
                </c:pt>
                <c:pt idx="1161">
                  <c:v>546.96400000000006</c:v>
                </c:pt>
                <c:pt idx="1162">
                  <c:v>531.35299999999995</c:v>
                </c:pt>
                <c:pt idx="1163">
                  <c:v>510.142</c:v>
                </c:pt>
                <c:pt idx="1164">
                  <c:v>491.30700000000002</c:v>
                </c:pt>
                <c:pt idx="1165">
                  <c:v>472.13200000000001</c:v>
                </c:pt>
                <c:pt idx="1166">
                  <c:v>454.57</c:v>
                </c:pt>
                <c:pt idx="1167">
                  <c:v>437.85500000000002</c:v>
                </c:pt>
                <c:pt idx="1168">
                  <c:v>426.57100000000003</c:v>
                </c:pt>
                <c:pt idx="1169">
                  <c:v>422.24400000000003</c:v>
                </c:pt>
                <c:pt idx="1170">
                  <c:v>432.935</c:v>
                </c:pt>
                <c:pt idx="1171">
                  <c:v>450.327</c:v>
                </c:pt>
                <c:pt idx="1172">
                  <c:v>455.84199999999998</c:v>
                </c:pt>
                <c:pt idx="1173">
                  <c:v>460.93299999999999</c:v>
                </c:pt>
                <c:pt idx="1174">
                  <c:v>480.447</c:v>
                </c:pt>
                <c:pt idx="1175">
                  <c:v>500.3</c:v>
                </c:pt>
                <c:pt idx="1176">
                  <c:v>532.37099999999998</c:v>
                </c:pt>
                <c:pt idx="1177">
                  <c:v>550.27300000000002</c:v>
                </c:pt>
                <c:pt idx="1178">
                  <c:v>552.30899999999997</c:v>
                </c:pt>
                <c:pt idx="1179">
                  <c:v>561.64200000000005</c:v>
                </c:pt>
                <c:pt idx="1180">
                  <c:v>558.75699999999995</c:v>
                </c:pt>
                <c:pt idx="1181">
                  <c:v>554.93899999999996</c:v>
                </c:pt>
                <c:pt idx="1182">
                  <c:v>541.53399999999999</c:v>
                </c:pt>
                <c:pt idx="1183">
                  <c:v>536.35799999999995</c:v>
                </c:pt>
                <c:pt idx="1184">
                  <c:v>549.33900000000006</c:v>
                </c:pt>
                <c:pt idx="1185">
                  <c:v>561.30200000000002</c:v>
                </c:pt>
                <c:pt idx="1186">
                  <c:v>568.005</c:v>
                </c:pt>
                <c:pt idx="1187">
                  <c:v>576.57399999999996</c:v>
                </c:pt>
                <c:pt idx="1188">
                  <c:v>587.60400000000004</c:v>
                </c:pt>
                <c:pt idx="1189">
                  <c:v>595.23900000000003</c:v>
                </c:pt>
                <c:pt idx="1190">
                  <c:v>607.96600000000001</c:v>
                </c:pt>
                <c:pt idx="1191">
                  <c:v>615.26199999999994</c:v>
                </c:pt>
                <c:pt idx="1192">
                  <c:v>631.976</c:v>
                </c:pt>
                <c:pt idx="1193">
                  <c:v>647.58799999999997</c:v>
                </c:pt>
                <c:pt idx="1194">
                  <c:v>664.13199999999995</c:v>
                </c:pt>
                <c:pt idx="1195">
                  <c:v>677.36699999999996</c:v>
                </c:pt>
                <c:pt idx="1196">
                  <c:v>684.91899999999998</c:v>
                </c:pt>
                <c:pt idx="1197">
                  <c:v>685.85199999999998</c:v>
                </c:pt>
                <c:pt idx="1198">
                  <c:v>685.51199999999994</c:v>
                </c:pt>
                <c:pt idx="1199">
                  <c:v>685.428</c:v>
                </c:pt>
                <c:pt idx="1200">
                  <c:v>675.41600000000005</c:v>
                </c:pt>
                <c:pt idx="1201">
                  <c:v>667.86500000000001</c:v>
                </c:pt>
                <c:pt idx="1202">
                  <c:v>660.99300000000005</c:v>
                </c:pt>
                <c:pt idx="1203">
                  <c:v>659.72</c:v>
                </c:pt>
                <c:pt idx="1204">
                  <c:v>666.59199999999998</c:v>
                </c:pt>
                <c:pt idx="1205">
                  <c:v>673.80399999999997</c:v>
                </c:pt>
                <c:pt idx="1206">
                  <c:v>686.53099999999995</c:v>
                </c:pt>
                <c:pt idx="1207">
                  <c:v>695.60900000000004</c:v>
                </c:pt>
                <c:pt idx="1208">
                  <c:v>702.31100000000004</c:v>
                </c:pt>
                <c:pt idx="1209">
                  <c:v>706.97799999999995</c:v>
                </c:pt>
                <c:pt idx="1210">
                  <c:v>704.68700000000001</c:v>
                </c:pt>
                <c:pt idx="1211">
                  <c:v>701.46299999999997</c:v>
                </c:pt>
                <c:pt idx="1212">
                  <c:v>698.40899999999999</c:v>
                </c:pt>
                <c:pt idx="1213">
                  <c:v>693.74199999999996</c:v>
                </c:pt>
                <c:pt idx="1214">
                  <c:v>687.20899999999995</c:v>
                </c:pt>
                <c:pt idx="1215">
                  <c:v>683.476</c:v>
                </c:pt>
                <c:pt idx="1216">
                  <c:v>675.33100000000002</c:v>
                </c:pt>
                <c:pt idx="1217">
                  <c:v>671.08900000000006</c:v>
                </c:pt>
                <c:pt idx="1218">
                  <c:v>670.75</c:v>
                </c:pt>
                <c:pt idx="1219">
                  <c:v>677.36699999999996</c:v>
                </c:pt>
                <c:pt idx="1220">
                  <c:v>686.02099999999996</c:v>
                </c:pt>
                <c:pt idx="1221">
                  <c:v>695.60900000000004</c:v>
                </c:pt>
                <c:pt idx="1222">
                  <c:v>703.83900000000006</c:v>
                </c:pt>
                <c:pt idx="1223">
                  <c:v>714.69799999999998</c:v>
                </c:pt>
                <c:pt idx="1224">
                  <c:v>723.60699999999997</c:v>
                </c:pt>
                <c:pt idx="1225">
                  <c:v>729.03700000000003</c:v>
                </c:pt>
                <c:pt idx="1226">
                  <c:v>732.6</c:v>
                </c:pt>
                <c:pt idx="1227">
                  <c:v>737.60599999999999</c:v>
                </c:pt>
                <c:pt idx="1228">
                  <c:v>742.61199999999997</c:v>
                </c:pt>
                <c:pt idx="1229">
                  <c:v>744.30899999999997</c:v>
                </c:pt>
                <c:pt idx="1230">
                  <c:v>745.41200000000003</c:v>
                </c:pt>
                <c:pt idx="1231">
                  <c:v>753.21699999999998</c:v>
                </c:pt>
                <c:pt idx="1232">
                  <c:v>769.93100000000004</c:v>
                </c:pt>
                <c:pt idx="1233">
                  <c:v>786.81500000000005</c:v>
                </c:pt>
                <c:pt idx="1234">
                  <c:v>817.61300000000006</c:v>
                </c:pt>
                <c:pt idx="1235">
                  <c:v>847.64800000000002</c:v>
                </c:pt>
                <c:pt idx="1236">
                  <c:v>882.17899999999997</c:v>
                </c:pt>
                <c:pt idx="1237">
                  <c:v>913.995</c:v>
                </c:pt>
                <c:pt idx="1238">
                  <c:v>949.45899999999995</c:v>
                </c:pt>
                <c:pt idx="1239">
                  <c:v>986.53599999999994</c:v>
                </c:pt>
                <c:pt idx="1240">
                  <c:v>1024.04</c:v>
                </c:pt>
                <c:pt idx="1241">
                  <c:v>1075.96</c:v>
                </c:pt>
                <c:pt idx="1242">
                  <c:v>1121.27</c:v>
                </c:pt>
                <c:pt idx="1243">
                  <c:v>1170.9000000000001</c:v>
                </c:pt>
                <c:pt idx="1244">
                  <c:v>1221.81</c:v>
                </c:pt>
                <c:pt idx="1245">
                  <c:v>1260.58</c:v>
                </c:pt>
                <c:pt idx="1246">
                  <c:v>1288.07</c:v>
                </c:pt>
                <c:pt idx="1247">
                  <c:v>1301.1300000000001</c:v>
                </c:pt>
                <c:pt idx="1248">
                  <c:v>1291.72</c:v>
                </c:pt>
                <c:pt idx="1249">
                  <c:v>1258.8</c:v>
                </c:pt>
                <c:pt idx="1250">
                  <c:v>1217.05</c:v>
                </c:pt>
                <c:pt idx="1251">
                  <c:v>1162.5899999999999</c:v>
                </c:pt>
                <c:pt idx="1252">
                  <c:v>1103.19</c:v>
                </c:pt>
                <c:pt idx="1253">
                  <c:v>1046.94</c:v>
                </c:pt>
                <c:pt idx="1254">
                  <c:v>990.26900000000001</c:v>
                </c:pt>
                <c:pt idx="1255">
                  <c:v>943.77499999999998</c:v>
                </c:pt>
                <c:pt idx="1256">
                  <c:v>894.31100000000004</c:v>
                </c:pt>
                <c:pt idx="1257">
                  <c:v>853.75599999999997</c:v>
                </c:pt>
                <c:pt idx="1258">
                  <c:v>820.66700000000003</c:v>
                </c:pt>
                <c:pt idx="1259">
                  <c:v>791.90599999999995</c:v>
                </c:pt>
                <c:pt idx="1260">
                  <c:v>773.07</c:v>
                </c:pt>
                <c:pt idx="1261">
                  <c:v>749.06</c:v>
                </c:pt>
                <c:pt idx="1262">
                  <c:v>736.58799999999997</c:v>
                </c:pt>
                <c:pt idx="1263">
                  <c:v>724.71</c:v>
                </c:pt>
                <c:pt idx="1264">
                  <c:v>714.529</c:v>
                </c:pt>
                <c:pt idx="1265">
                  <c:v>703.41399999999999</c:v>
                </c:pt>
                <c:pt idx="1266">
                  <c:v>696.20299999999997</c:v>
                </c:pt>
                <c:pt idx="1267">
                  <c:v>688.22699999999998</c:v>
                </c:pt>
                <c:pt idx="1268">
                  <c:v>684.07</c:v>
                </c:pt>
                <c:pt idx="1269">
                  <c:v>680.25199999999995</c:v>
                </c:pt>
                <c:pt idx="1270">
                  <c:v>679.06399999999996</c:v>
                </c:pt>
                <c:pt idx="1271">
                  <c:v>679.404</c:v>
                </c:pt>
                <c:pt idx="1272">
                  <c:v>684.91899999999998</c:v>
                </c:pt>
                <c:pt idx="1273">
                  <c:v>686.87</c:v>
                </c:pt>
                <c:pt idx="1274">
                  <c:v>692.3</c:v>
                </c:pt>
                <c:pt idx="1275">
                  <c:v>694.16600000000005</c:v>
                </c:pt>
                <c:pt idx="1276">
                  <c:v>701.88699999999994</c:v>
                </c:pt>
                <c:pt idx="1277">
                  <c:v>702.99</c:v>
                </c:pt>
                <c:pt idx="1278">
                  <c:v>707.74099999999999</c:v>
                </c:pt>
                <c:pt idx="1279">
                  <c:v>709.01400000000001</c:v>
                </c:pt>
                <c:pt idx="1280">
                  <c:v>719.28</c:v>
                </c:pt>
                <c:pt idx="1281">
                  <c:v>718.94100000000003</c:v>
                </c:pt>
                <c:pt idx="1282">
                  <c:v>728.78200000000004</c:v>
                </c:pt>
                <c:pt idx="1283">
                  <c:v>728.61300000000006</c:v>
                </c:pt>
                <c:pt idx="1284">
                  <c:v>733.87300000000005</c:v>
                </c:pt>
                <c:pt idx="1285">
                  <c:v>731.92200000000003</c:v>
                </c:pt>
                <c:pt idx="1286">
                  <c:v>728.35799999999995</c:v>
                </c:pt>
                <c:pt idx="1287">
                  <c:v>727.17</c:v>
                </c:pt>
                <c:pt idx="1288">
                  <c:v>722.84299999999996</c:v>
                </c:pt>
                <c:pt idx="1289">
                  <c:v>716.14099999999996</c:v>
                </c:pt>
                <c:pt idx="1290">
                  <c:v>710.03200000000004</c:v>
                </c:pt>
                <c:pt idx="1291">
                  <c:v>707.06299999999999</c:v>
                </c:pt>
                <c:pt idx="1292">
                  <c:v>701.12400000000002</c:v>
                </c:pt>
                <c:pt idx="1293">
                  <c:v>693.14800000000002</c:v>
                </c:pt>
                <c:pt idx="1294">
                  <c:v>690.77300000000002</c:v>
                </c:pt>
                <c:pt idx="1295">
                  <c:v>683.476</c:v>
                </c:pt>
                <c:pt idx="1296">
                  <c:v>680.846</c:v>
                </c:pt>
                <c:pt idx="1297">
                  <c:v>673.63400000000001</c:v>
                </c:pt>
                <c:pt idx="1298">
                  <c:v>664.89599999999996</c:v>
                </c:pt>
                <c:pt idx="1299">
                  <c:v>657.42899999999997</c:v>
                </c:pt>
                <c:pt idx="1300">
                  <c:v>641.81799999999998</c:v>
                </c:pt>
                <c:pt idx="1301">
                  <c:v>629.17700000000002</c:v>
                </c:pt>
                <c:pt idx="1302">
                  <c:v>615.43200000000002</c:v>
                </c:pt>
                <c:pt idx="1303">
                  <c:v>596.93600000000004</c:v>
                </c:pt>
                <c:pt idx="1304">
                  <c:v>574.029</c:v>
                </c:pt>
                <c:pt idx="1305">
                  <c:v>545.26700000000005</c:v>
                </c:pt>
                <c:pt idx="1306">
                  <c:v>520.40800000000002</c:v>
                </c:pt>
                <c:pt idx="1307">
                  <c:v>488.25200000000001</c:v>
                </c:pt>
                <c:pt idx="1308">
                  <c:v>452.87299999999999</c:v>
                </c:pt>
                <c:pt idx="1309">
                  <c:v>424.62</c:v>
                </c:pt>
                <c:pt idx="1310">
                  <c:v>396.53699999999998</c:v>
                </c:pt>
                <c:pt idx="1311">
                  <c:v>376.59899999999999</c:v>
                </c:pt>
                <c:pt idx="1312">
                  <c:v>358.86700000000002</c:v>
                </c:pt>
                <c:pt idx="1313">
                  <c:v>350.29700000000003</c:v>
                </c:pt>
                <c:pt idx="1314">
                  <c:v>340.625</c:v>
                </c:pt>
                <c:pt idx="1315">
                  <c:v>333.923</c:v>
                </c:pt>
                <c:pt idx="1316">
                  <c:v>334.68599999999998</c:v>
                </c:pt>
                <c:pt idx="1317">
                  <c:v>343.68</c:v>
                </c:pt>
                <c:pt idx="1318">
                  <c:v>351.14600000000002</c:v>
                </c:pt>
                <c:pt idx="1319">
                  <c:v>364.80599999999998</c:v>
                </c:pt>
                <c:pt idx="1320">
                  <c:v>392.21</c:v>
                </c:pt>
                <c:pt idx="1321">
                  <c:v>417.91699999999997</c:v>
                </c:pt>
                <c:pt idx="1322">
                  <c:v>442.35199999999998</c:v>
                </c:pt>
                <c:pt idx="1323">
                  <c:v>473.065</c:v>
                </c:pt>
                <c:pt idx="1324">
                  <c:v>499.02699999999999</c:v>
                </c:pt>
                <c:pt idx="1325">
                  <c:v>520.66200000000003</c:v>
                </c:pt>
                <c:pt idx="1326">
                  <c:v>549.16999999999996</c:v>
                </c:pt>
                <c:pt idx="1327">
                  <c:v>571.99199999999996</c:v>
                </c:pt>
                <c:pt idx="1328">
                  <c:v>598.12400000000002</c:v>
                </c:pt>
                <c:pt idx="1329">
                  <c:v>606.52300000000002</c:v>
                </c:pt>
                <c:pt idx="1330">
                  <c:v>630.11</c:v>
                </c:pt>
                <c:pt idx="1331">
                  <c:v>642.07299999999998</c:v>
                </c:pt>
                <c:pt idx="1332">
                  <c:v>654.46</c:v>
                </c:pt>
                <c:pt idx="1333">
                  <c:v>666.84699999999998</c:v>
                </c:pt>
                <c:pt idx="1334">
                  <c:v>683.64599999999996</c:v>
                </c:pt>
                <c:pt idx="1335">
                  <c:v>688.39700000000005</c:v>
                </c:pt>
                <c:pt idx="1336">
                  <c:v>691.197</c:v>
                </c:pt>
                <c:pt idx="1337">
                  <c:v>690.85799999999995</c:v>
                </c:pt>
                <c:pt idx="1338">
                  <c:v>687.29399999999998</c:v>
                </c:pt>
                <c:pt idx="1339">
                  <c:v>679.57299999999998</c:v>
                </c:pt>
                <c:pt idx="1340">
                  <c:v>668.37400000000002</c:v>
                </c:pt>
                <c:pt idx="1341">
                  <c:v>662.43499999999995</c:v>
                </c:pt>
                <c:pt idx="1342">
                  <c:v>654.12</c:v>
                </c:pt>
                <c:pt idx="1343">
                  <c:v>654.71400000000006</c:v>
                </c:pt>
                <c:pt idx="1344">
                  <c:v>654.03599999999994</c:v>
                </c:pt>
                <c:pt idx="1345">
                  <c:v>652.16899999999998</c:v>
                </c:pt>
                <c:pt idx="1346">
                  <c:v>659.04100000000005</c:v>
                </c:pt>
                <c:pt idx="1347">
                  <c:v>661.67200000000003</c:v>
                </c:pt>
                <c:pt idx="1348">
                  <c:v>669.90099999999995</c:v>
                </c:pt>
                <c:pt idx="1349">
                  <c:v>671.76800000000003</c:v>
                </c:pt>
                <c:pt idx="1350">
                  <c:v>677.19799999999998</c:v>
                </c:pt>
                <c:pt idx="1351">
                  <c:v>680.33699999999999</c:v>
                </c:pt>
                <c:pt idx="1352">
                  <c:v>682.20399999999995</c:v>
                </c:pt>
                <c:pt idx="1353">
                  <c:v>678.04600000000005</c:v>
                </c:pt>
                <c:pt idx="1354">
                  <c:v>676.09500000000003</c:v>
                </c:pt>
                <c:pt idx="1355">
                  <c:v>674.822</c:v>
                </c:pt>
                <c:pt idx="1356">
                  <c:v>673.46500000000003</c:v>
                </c:pt>
                <c:pt idx="1357">
                  <c:v>671.34400000000005</c:v>
                </c:pt>
                <c:pt idx="1358">
                  <c:v>671.428</c:v>
                </c:pt>
                <c:pt idx="1359">
                  <c:v>673.125</c:v>
                </c:pt>
                <c:pt idx="1360">
                  <c:v>671.17399999999998</c:v>
                </c:pt>
                <c:pt idx="1361">
                  <c:v>674.73699999999997</c:v>
                </c:pt>
                <c:pt idx="1362">
                  <c:v>675.92499999999995</c:v>
                </c:pt>
                <c:pt idx="1363">
                  <c:v>674.56799999999998</c:v>
                </c:pt>
                <c:pt idx="1364">
                  <c:v>677.19799999999998</c:v>
                </c:pt>
                <c:pt idx="1365">
                  <c:v>676.01</c:v>
                </c:pt>
                <c:pt idx="1366">
                  <c:v>678.13099999999997</c:v>
                </c:pt>
                <c:pt idx="1367">
                  <c:v>675.50099999999998</c:v>
                </c:pt>
                <c:pt idx="1368">
                  <c:v>674.39800000000002</c:v>
                </c:pt>
                <c:pt idx="1369">
                  <c:v>674.73699999999997</c:v>
                </c:pt>
                <c:pt idx="1370">
                  <c:v>674.822</c:v>
                </c:pt>
                <c:pt idx="1371">
                  <c:v>677.28300000000002</c:v>
                </c:pt>
                <c:pt idx="1372">
                  <c:v>673.04100000000005</c:v>
                </c:pt>
                <c:pt idx="1373">
                  <c:v>671.85299999999995</c:v>
                </c:pt>
                <c:pt idx="1374">
                  <c:v>672.19200000000001</c:v>
                </c:pt>
                <c:pt idx="1375">
                  <c:v>671.93799999999999</c:v>
                </c:pt>
                <c:pt idx="1376">
                  <c:v>676.09500000000003</c:v>
                </c:pt>
                <c:pt idx="1377">
                  <c:v>673.97400000000005</c:v>
                </c:pt>
                <c:pt idx="1378">
                  <c:v>673.80399999999997</c:v>
                </c:pt>
                <c:pt idx="1379">
                  <c:v>681.52499999999998</c:v>
                </c:pt>
                <c:pt idx="1380">
                  <c:v>677.53700000000003</c:v>
                </c:pt>
                <c:pt idx="1381">
                  <c:v>677.19799999999998</c:v>
                </c:pt>
                <c:pt idx="1382">
                  <c:v>679.149</c:v>
                </c:pt>
                <c:pt idx="1383">
                  <c:v>674.05899999999997</c:v>
                </c:pt>
                <c:pt idx="1384">
                  <c:v>675.24599999999998</c:v>
                </c:pt>
                <c:pt idx="1385">
                  <c:v>672.02200000000005</c:v>
                </c:pt>
                <c:pt idx="1386">
                  <c:v>673.80399999999997</c:v>
                </c:pt>
                <c:pt idx="1387">
                  <c:v>673.55</c:v>
                </c:pt>
                <c:pt idx="1388">
                  <c:v>674.822</c:v>
                </c:pt>
                <c:pt idx="1389">
                  <c:v>675.92499999999995</c:v>
                </c:pt>
                <c:pt idx="1390">
                  <c:v>674.822</c:v>
                </c:pt>
                <c:pt idx="1391">
                  <c:v>673.88900000000001</c:v>
                </c:pt>
                <c:pt idx="1392">
                  <c:v>673.71900000000005</c:v>
                </c:pt>
                <c:pt idx="1393">
                  <c:v>672.27700000000004</c:v>
                </c:pt>
                <c:pt idx="1394">
                  <c:v>673.46500000000003</c:v>
                </c:pt>
                <c:pt idx="1395">
                  <c:v>673.04100000000005</c:v>
                </c:pt>
                <c:pt idx="1396">
                  <c:v>674.05899999999997</c:v>
                </c:pt>
                <c:pt idx="1397">
                  <c:v>672.53099999999995</c:v>
                </c:pt>
                <c:pt idx="1398">
                  <c:v>676.09500000000003</c:v>
                </c:pt>
                <c:pt idx="1399">
                  <c:v>672.447</c:v>
                </c:pt>
                <c:pt idx="1400">
                  <c:v>676.34900000000005</c:v>
                </c:pt>
                <c:pt idx="1401">
                  <c:v>674.822</c:v>
                </c:pt>
                <c:pt idx="1402">
                  <c:v>673.63400000000001</c:v>
                </c:pt>
                <c:pt idx="1403">
                  <c:v>677.79200000000003</c:v>
                </c:pt>
                <c:pt idx="1404">
                  <c:v>676.26499999999999</c:v>
                </c:pt>
                <c:pt idx="1405">
                  <c:v>676.34900000000005</c:v>
                </c:pt>
                <c:pt idx="1406">
                  <c:v>679.48900000000003</c:v>
                </c:pt>
                <c:pt idx="1407">
                  <c:v>671.17399999999998</c:v>
                </c:pt>
                <c:pt idx="1408">
                  <c:v>677.19799999999998</c:v>
                </c:pt>
                <c:pt idx="1409">
                  <c:v>671.93799999999999</c:v>
                </c:pt>
                <c:pt idx="1410">
                  <c:v>674.822</c:v>
                </c:pt>
                <c:pt idx="1411">
                  <c:v>675.755</c:v>
                </c:pt>
                <c:pt idx="1412">
                  <c:v>674.99199999999996</c:v>
                </c:pt>
                <c:pt idx="1413">
                  <c:v>676.774</c:v>
                </c:pt>
                <c:pt idx="1414">
                  <c:v>674.90700000000004</c:v>
                </c:pt>
                <c:pt idx="1415">
                  <c:v>673.46500000000003</c:v>
                </c:pt>
                <c:pt idx="1416">
                  <c:v>677.02800000000002</c:v>
                </c:pt>
                <c:pt idx="1417">
                  <c:v>676.26499999999999</c:v>
                </c:pt>
                <c:pt idx="1418">
                  <c:v>676.09500000000003</c:v>
                </c:pt>
                <c:pt idx="1419">
                  <c:v>673.97400000000005</c:v>
                </c:pt>
                <c:pt idx="1420">
                  <c:v>674.65300000000002</c:v>
                </c:pt>
                <c:pt idx="1421">
                  <c:v>674.22799999999995</c:v>
                </c:pt>
                <c:pt idx="1422">
                  <c:v>674.48299999999995</c:v>
                </c:pt>
                <c:pt idx="1423">
                  <c:v>675.58600000000001</c:v>
                </c:pt>
                <c:pt idx="1424">
                  <c:v>674.31299999999999</c:v>
                </c:pt>
                <c:pt idx="1425">
                  <c:v>678.38599999999997</c:v>
                </c:pt>
                <c:pt idx="1426">
                  <c:v>674.22799999999995</c:v>
                </c:pt>
                <c:pt idx="1427">
                  <c:v>673.97400000000005</c:v>
                </c:pt>
                <c:pt idx="1428">
                  <c:v>673.46500000000003</c:v>
                </c:pt>
                <c:pt idx="1429">
                  <c:v>675.50099999999998</c:v>
                </c:pt>
                <c:pt idx="1430">
                  <c:v>675.33100000000002</c:v>
                </c:pt>
                <c:pt idx="1431">
                  <c:v>675.077</c:v>
                </c:pt>
                <c:pt idx="1432">
                  <c:v>670.83500000000004</c:v>
                </c:pt>
                <c:pt idx="1433">
                  <c:v>673.97400000000005</c:v>
                </c:pt>
                <c:pt idx="1434">
                  <c:v>675.58600000000001</c:v>
                </c:pt>
                <c:pt idx="1435">
                  <c:v>673.97400000000005</c:v>
                </c:pt>
                <c:pt idx="1436">
                  <c:v>677.28300000000002</c:v>
                </c:pt>
                <c:pt idx="1437">
                  <c:v>678.47</c:v>
                </c:pt>
                <c:pt idx="1438">
                  <c:v>678.04600000000005</c:v>
                </c:pt>
                <c:pt idx="1439">
                  <c:v>676.51900000000001</c:v>
                </c:pt>
                <c:pt idx="1440">
                  <c:v>673.29499999999996</c:v>
                </c:pt>
                <c:pt idx="1441">
                  <c:v>674.822</c:v>
                </c:pt>
                <c:pt idx="1442">
                  <c:v>673.21</c:v>
                </c:pt>
                <c:pt idx="1443">
                  <c:v>674.14300000000003</c:v>
                </c:pt>
                <c:pt idx="1444">
                  <c:v>677.02800000000002</c:v>
                </c:pt>
                <c:pt idx="1445">
                  <c:v>675.58600000000001</c:v>
                </c:pt>
                <c:pt idx="1446">
                  <c:v>678.13099999999997</c:v>
                </c:pt>
                <c:pt idx="1447">
                  <c:v>676.51900000000001</c:v>
                </c:pt>
                <c:pt idx="1448">
                  <c:v>674.31299999999999</c:v>
                </c:pt>
                <c:pt idx="1449">
                  <c:v>674.48299999999995</c:v>
                </c:pt>
                <c:pt idx="1450">
                  <c:v>675.24599999999998</c:v>
                </c:pt>
                <c:pt idx="1451">
                  <c:v>674.48299999999995</c:v>
                </c:pt>
                <c:pt idx="1452">
                  <c:v>673.21</c:v>
                </c:pt>
                <c:pt idx="1453">
                  <c:v>675.41600000000005</c:v>
                </c:pt>
                <c:pt idx="1454">
                  <c:v>674.822</c:v>
                </c:pt>
                <c:pt idx="1455">
                  <c:v>677.452</c:v>
                </c:pt>
                <c:pt idx="1456">
                  <c:v>674.56799999999998</c:v>
                </c:pt>
                <c:pt idx="1457">
                  <c:v>671.85299999999995</c:v>
                </c:pt>
                <c:pt idx="1458">
                  <c:v>674.65300000000002</c:v>
                </c:pt>
                <c:pt idx="1459">
                  <c:v>670.66499999999996</c:v>
                </c:pt>
                <c:pt idx="1460">
                  <c:v>674.22799999999995</c:v>
                </c:pt>
                <c:pt idx="1461">
                  <c:v>676.09500000000003</c:v>
                </c:pt>
                <c:pt idx="1462">
                  <c:v>674.73699999999997</c:v>
                </c:pt>
                <c:pt idx="1463">
                  <c:v>674.14300000000003</c:v>
                </c:pt>
                <c:pt idx="1464">
                  <c:v>677.11300000000006</c:v>
                </c:pt>
                <c:pt idx="1465">
                  <c:v>675.16200000000003</c:v>
                </c:pt>
                <c:pt idx="1466">
                  <c:v>678.89499999999998</c:v>
                </c:pt>
                <c:pt idx="1467">
                  <c:v>678.04600000000005</c:v>
                </c:pt>
                <c:pt idx="1468">
                  <c:v>677.452</c:v>
                </c:pt>
                <c:pt idx="1469">
                  <c:v>676.60400000000004</c:v>
                </c:pt>
                <c:pt idx="1470">
                  <c:v>672.70100000000002</c:v>
                </c:pt>
                <c:pt idx="1471">
                  <c:v>671.25900000000001</c:v>
                </c:pt>
                <c:pt idx="1472">
                  <c:v>670.495</c:v>
                </c:pt>
                <c:pt idx="1473">
                  <c:v>674.22799999999995</c:v>
                </c:pt>
                <c:pt idx="1474">
                  <c:v>675.33100000000002</c:v>
                </c:pt>
                <c:pt idx="1475">
                  <c:v>670.66499999999996</c:v>
                </c:pt>
                <c:pt idx="1476">
                  <c:v>669.98599999999999</c:v>
                </c:pt>
                <c:pt idx="1477">
                  <c:v>671.08900000000006</c:v>
                </c:pt>
                <c:pt idx="1478">
                  <c:v>671.428</c:v>
                </c:pt>
                <c:pt idx="1479">
                  <c:v>674.56799999999998</c:v>
                </c:pt>
                <c:pt idx="1480">
                  <c:v>677.452</c:v>
                </c:pt>
                <c:pt idx="1481">
                  <c:v>675.16200000000003</c:v>
                </c:pt>
                <c:pt idx="1482">
                  <c:v>678.04600000000005</c:v>
                </c:pt>
                <c:pt idx="1483">
                  <c:v>672.87099999999998</c:v>
                </c:pt>
                <c:pt idx="1484">
                  <c:v>671.51300000000003</c:v>
                </c:pt>
                <c:pt idx="1485">
                  <c:v>674.05899999999997</c:v>
                </c:pt>
                <c:pt idx="1486">
                  <c:v>675.33100000000002</c:v>
                </c:pt>
                <c:pt idx="1487">
                  <c:v>668.54399999999998</c:v>
                </c:pt>
                <c:pt idx="1488">
                  <c:v>673.46500000000003</c:v>
                </c:pt>
                <c:pt idx="1489">
                  <c:v>673.29499999999996</c:v>
                </c:pt>
                <c:pt idx="1490">
                  <c:v>671.25900000000001</c:v>
                </c:pt>
                <c:pt idx="1491">
                  <c:v>671.25900000000001</c:v>
                </c:pt>
                <c:pt idx="1492">
                  <c:v>669.22299999999996</c:v>
                </c:pt>
                <c:pt idx="1493">
                  <c:v>670.32600000000002</c:v>
                </c:pt>
                <c:pt idx="1494">
                  <c:v>669.73199999999997</c:v>
                </c:pt>
                <c:pt idx="1495">
                  <c:v>674.56799999999998</c:v>
                </c:pt>
                <c:pt idx="1496">
                  <c:v>675.755</c:v>
                </c:pt>
                <c:pt idx="1497">
                  <c:v>673.46500000000003</c:v>
                </c:pt>
                <c:pt idx="1498">
                  <c:v>674.65300000000002</c:v>
                </c:pt>
                <c:pt idx="1499">
                  <c:v>667.78</c:v>
                </c:pt>
                <c:pt idx="1500">
                  <c:v>661.92600000000004</c:v>
                </c:pt>
                <c:pt idx="1501">
                  <c:v>660.73800000000006</c:v>
                </c:pt>
                <c:pt idx="1502">
                  <c:v>649.03</c:v>
                </c:pt>
                <c:pt idx="1503">
                  <c:v>638.76400000000001</c:v>
                </c:pt>
                <c:pt idx="1504">
                  <c:v>629.17700000000002</c:v>
                </c:pt>
                <c:pt idx="1505">
                  <c:v>618.48599999999999</c:v>
                </c:pt>
                <c:pt idx="1506">
                  <c:v>603.38400000000001</c:v>
                </c:pt>
                <c:pt idx="1507">
                  <c:v>588.87599999999998</c:v>
                </c:pt>
                <c:pt idx="1508">
                  <c:v>562.82899999999995</c:v>
                </c:pt>
                <c:pt idx="1509">
                  <c:v>537.88499999999999</c:v>
                </c:pt>
                <c:pt idx="1510">
                  <c:v>502.76</c:v>
                </c:pt>
                <c:pt idx="1511">
                  <c:v>461.86599999999999</c:v>
                </c:pt>
                <c:pt idx="1512">
                  <c:v>415.79599999999999</c:v>
                </c:pt>
                <c:pt idx="1513">
                  <c:v>372.86599999999999</c:v>
                </c:pt>
                <c:pt idx="1514">
                  <c:v>330.78300000000002</c:v>
                </c:pt>
                <c:pt idx="1515">
                  <c:v>291.58600000000001</c:v>
                </c:pt>
                <c:pt idx="1516">
                  <c:v>260.78800000000001</c:v>
                </c:pt>
                <c:pt idx="1517">
                  <c:v>235.84399999999999</c:v>
                </c:pt>
                <c:pt idx="1518">
                  <c:v>217.518</c:v>
                </c:pt>
                <c:pt idx="1519">
                  <c:v>215.99100000000001</c:v>
                </c:pt>
                <c:pt idx="1520">
                  <c:v>214.548</c:v>
                </c:pt>
                <c:pt idx="1521">
                  <c:v>222.69300000000001</c:v>
                </c:pt>
                <c:pt idx="1522">
                  <c:v>226.25700000000001</c:v>
                </c:pt>
                <c:pt idx="1523">
                  <c:v>241.86799999999999</c:v>
                </c:pt>
                <c:pt idx="1524">
                  <c:v>255.01900000000001</c:v>
                </c:pt>
                <c:pt idx="1525">
                  <c:v>278.01100000000002</c:v>
                </c:pt>
                <c:pt idx="1526">
                  <c:v>299.64600000000002</c:v>
                </c:pt>
                <c:pt idx="1527">
                  <c:v>330.529</c:v>
                </c:pt>
                <c:pt idx="1528">
                  <c:v>357.67899999999997</c:v>
                </c:pt>
                <c:pt idx="1529">
                  <c:v>393.31299999999999</c:v>
                </c:pt>
                <c:pt idx="1530">
                  <c:v>437.17700000000002</c:v>
                </c:pt>
                <c:pt idx="1531">
                  <c:v>476.12</c:v>
                </c:pt>
                <c:pt idx="1532">
                  <c:v>512.77200000000005</c:v>
                </c:pt>
                <c:pt idx="1533">
                  <c:v>542.12800000000004</c:v>
                </c:pt>
                <c:pt idx="1534">
                  <c:v>554.85400000000004</c:v>
                </c:pt>
                <c:pt idx="1535">
                  <c:v>573.35</c:v>
                </c:pt>
                <c:pt idx="1536">
                  <c:v>592.01499999999999</c:v>
                </c:pt>
                <c:pt idx="1537">
                  <c:v>612.46299999999997</c:v>
                </c:pt>
                <c:pt idx="1538">
                  <c:v>639.697</c:v>
                </c:pt>
                <c:pt idx="1539">
                  <c:v>657.005</c:v>
                </c:pt>
                <c:pt idx="1540">
                  <c:v>674.05899999999997</c:v>
                </c:pt>
                <c:pt idx="1541">
                  <c:v>686.87</c:v>
                </c:pt>
                <c:pt idx="1542">
                  <c:v>690.09400000000005</c:v>
                </c:pt>
                <c:pt idx="1543">
                  <c:v>701.46299999999997</c:v>
                </c:pt>
                <c:pt idx="1544">
                  <c:v>713.08600000000001</c:v>
                </c:pt>
                <c:pt idx="1545">
                  <c:v>728.78200000000004</c:v>
                </c:pt>
                <c:pt idx="1546">
                  <c:v>744.98699999999997</c:v>
                </c:pt>
                <c:pt idx="1547">
                  <c:v>763.73800000000006</c:v>
                </c:pt>
                <c:pt idx="1548">
                  <c:v>778.33100000000002</c:v>
                </c:pt>
                <c:pt idx="1549">
                  <c:v>798.52300000000002</c:v>
                </c:pt>
                <c:pt idx="1550">
                  <c:v>812.35299999999995</c:v>
                </c:pt>
                <c:pt idx="1551">
                  <c:v>817.52800000000002</c:v>
                </c:pt>
                <c:pt idx="1552">
                  <c:v>826.94600000000003</c:v>
                </c:pt>
                <c:pt idx="1553">
                  <c:v>831.78200000000004</c:v>
                </c:pt>
                <c:pt idx="1554">
                  <c:v>845.95100000000002</c:v>
                </c:pt>
                <c:pt idx="1555">
                  <c:v>874.96699999999998</c:v>
                </c:pt>
                <c:pt idx="1556">
                  <c:v>912.89200000000005</c:v>
                </c:pt>
                <c:pt idx="1557">
                  <c:v>967.10699999999997</c:v>
                </c:pt>
                <c:pt idx="1558">
                  <c:v>1025.56</c:v>
                </c:pt>
                <c:pt idx="1559">
                  <c:v>1082.07</c:v>
                </c:pt>
                <c:pt idx="1560">
                  <c:v>1134.67</c:v>
                </c:pt>
                <c:pt idx="1561">
                  <c:v>1186.94</c:v>
                </c:pt>
                <c:pt idx="1562">
                  <c:v>1231.05</c:v>
                </c:pt>
                <c:pt idx="1563">
                  <c:v>1262.28</c:v>
                </c:pt>
                <c:pt idx="1564">
                  <c:v>1291.3800000000001</c:v>
                </c:pt>
                <c:pt idx="1565">
                  <c:v>1325.99</c:v>
                </c:pt>
                <c:pt idx="1566">
                  <c:v>1365.95</c:v>
                </c:pt>
                <c:pt idx="1567">
                  <c:v>1421.19</c:v>
                </c:pt>
                <c:pt idx="1568">
                  <c:v>1488.89</c:v>
                </c:pt>
                <c:pt idx="1569">
                  <c:v>1542.34</c:v>
                </c:pt>
                <c:pt idx="1570">
                  <c:v>1580.01</c:v>
                </c:pt>
                <c:pt idx="1571">
                  <c:v>1575.35</c:v>
                </c:pt>
                <c:pt idx="1572">
                  <c:v>1530.38</c:v>
                </c:pt>
                <c:pt idx="1573">
                  <c:v>1464.37</c:v>
                </c:pt>
                <c:pt idx="1574">
                  <c:v>1382.07</c:v>
                </c:pt>
                <c:pt idx="1575">
                  <c:v>1298.08</c:v>
                </c:pt>
                <c:pt idx="1576">
                  <c:v>1210.95</c:v>
                </c:pt>
                <c:pt idx="1577">
                  <c:v>1132.8900000000001</c:v>
                </c:pt>
                <c:pt idx="1578">
                  <c:v>1063.74</c:v>
                </c:pt>
                <c:pt idx="1579">
                  <c:v>1000.87</c:v>
                </c:pt>
                <c:pt idx="1580">
                  <c:v>948.44100000000003</c:v>
                </c:pt>
                <c:pt idx="1581">
                  <c:v>913.57100000000003</c:v>
                </c:pt>
                <c:pt idx="1582">
                  <c:v>879.803</c:v>
                </c:pt>
                <c:pt idx="1583">
                  <c:v>850.95600000000002</c:v>
                </c:pt>
                <c:pt idx="1584">
                  <c:v>816.00099999999998</c:v>
                </c:pt>
                <c:pt idx="1585">
                  <c:v>786.9</c:v>
                </c:pt>
                <c:pt idx="1586">
                  <c:v>758.90200000000004</c:v>
                </c:pt>
                <c:pt idx="1587">
                  <c:v>734.46699999999998</c:v>
                </c:pt>
                <c:pt idx="1588">
                  <c:v>710.202</c:v>
                </c:pt>
                <c:pt idx="1589">
                  <c:v>689.67</c:v>
                </c:pt>
                <c:pt idx="1590">
                  <c:v>677.452</c:v>
                </c:pt>
                <c:pt idx="1591">
                  <c:v>674.99199999999996</c:v>
                </c:pt>
                <c:pt idx="1592">
                  <c:v>673.80399999999997</c:v>
                </c:pt>
                <c:pt idx="1593">
                  <c:v>678.30100000000004</c:v>
                </c:pt>
                <c:pt idx="1594">
                  <c:v>691.36699999999996</c:v>
                </c:pt>
                <c:pt idx="1595">
                  <c:v>708.08100000000002</c:v>
                </c:pt>
                <c:pt idx="1596">
                  <c:v>721.74</c:v>
                </c:pt>
                <c:pt idx="1597">
                  <c:v>727.51</c:v>
                </c:pt>
                <c:pt idx="1598">
                  <c:v>725.13400000000001</c:v>
                </c:pt>
                <c:pt idx="1599">
                  <c:v>713.51099999999997</c:v>
                </c:pt>
                <c:pt idx="1600">
                  <c:v>700.95399999999995</c:v>
                </c:pt>
                <c:pt idx="1601">
                  <c:v>685.173</c:v>
                </c:pt>
                <c:pt idx="1602">
                  <c:v>672.27700000000004</c:v>
                </c:pt>
                <c:pt idx="1603">
                  <c:v>655.47799999999995</c:v>
                </c:pt>
                <c:pt idx="1604">
                  <c:v>645.29700000000003</c:v>
                </c:pt>
                <c:pt idx="1605">
                  <c:v>633.33399999999995</c:v>
                </c:pt>
                <c:pt idx="1606">
                  <c:v>620.18299999999999</c:v>
                </c:pt>
                <c:pt idx="1607">
                  <c:v>612.46299999999997</c:v>
                </c:pt>
                <c:pt idx="1608">
                  <c:v>604.65700000000004</c:v>
                </c:pt>
                <c:pt idx="1609">
                  <c:v>595.40899999999999</c:v>
                </c:pt>
                <c:pt idx="1610">
                  <c:v>581.66399999999999</c:v>
                </c:pt>
                <c:pt idx="1611">
                  <c:v>561.98099999999999</c:v>
                </c:pt>
                <c:pt idx="1612">
                  <c:v>538.22500000000002</c:v>
                </c:pt>
                <c:pt idx="1613">
                  <c:v>515.572</c:v>
                </c:pt>
                <c:pt idx="1614">
                  <c:v>489.61</c:v>
                </c:pt>
                <c:pt idx="1615">
                  <c:v>446.17</c:v>
                </c:pt>
                <c:pt idx="1616">
                  <c:v>388.053</c:v>
                </c:pt>
                <c:pt idx="1617">
                  <c:v>338.25</c:v>
                </c:pt>
                <c:pt idx="1618">
                  <c:v>298.88200000000001</c:v>
                </c:pt>
                <c:pt idx="1619">
                  <c:v>265.79399999999998</c:v>
                </c:pt>
                <c:pt idx="1620">
                  <c:v>235.08</c:v>
                </c:pt>
                <c:pt idx="1621">
                  <c:v>217.34800000000001</c:v>
                </c:pt>
                <c:pt idx="1622">
                  <c:v>201.73699999999999</c:v>
                </c:pt>
                <c:pt idx="1623">
                  <c:v>194.35599999999999</c:v>
                </c:pt>
                <c:pt idx="1624">
                  <c:v>192.82900000000001</c:v>
                </c:pt>
                <c:pt idx="1625">
                  <c:v>191.13200000000001</c:v>
                </c:pt>
                <c:pt idx="1626">
                  <c:v>192.99799999999999</c:v>
                </c:pt>
                <c:pt idx="1627">
                  <c:v>201.822</c:v>
                </c:pt>
                <c:pt idx="1628">
                  <c:v>222.26900000000001</c:v>
                </c:pt>
                <c:pt idx="1629">
                  <c:v>250.69200000000001</c:v>
                </c:pt>
                <c:pt idx="1630">
                  <c:v>294.471</c:v>
                </c:pt>
                <c:pt idx="1631">
                  <c:v>353.94600000000003</c:v>
                </c:pt>
                <c:pt idx="1632">
                  <c:v>423.09300000000002</c:v>
                </c:pt>
                <c:pt idx="1633">
                  <c:v>488.08300000000003</c:v>
                </c:pt>
                <c:pt idx="1634">
                  <c:v>560.36900000000003</c:v>
                </c:pt>
                <c:pt idx="1635">
                  <c:v>624.00099999999998</c:v>
                </c:pt>
                <c:pt idx="1636">
                  <c:v>674.65300000000002</c:v>
                </c:pt>
                <c:pt idx="1637">
                  <c:v>713.42600000000004</c:v>
                </c:pt>
                <c:pt idx="1638">
                  <c:v>735.14599999999996</c:v>
                </c:pt>
                <c:pt idx="1639">
                  <c:v>746.43</c:v>
                </c:pt>
                <c:pt idx="1640">
                  <c:v>744.56299999999999</c:v>
                </c:pt>
                <c:pt idx="1641">
                  <c:v>734.38199999999995</c:v>
                </c:pt>
                <c:pt idx="1642">
                  <c:v>717.32899999999995</c:v>
                </c:pt>
                <c:pt idx="1643">
                  <c:v>694.76</c:v>
                </c:pt>
                <c:pt idx="1644">
                  <c:v>667.61099999999999</c:v>
                </c:pt>
                <c:pt idx="1645">
                  <c:v>646.654</c:v>
                </c:pt>
                <c:pt idx="1646">
                  <c:v>618.57100000000003</c:v>
                </c:pt>
                <c:pt idx="1647">
                  <c:v>601.60299999999995</c:v>
                </c:pt>
                <c:pt idx="1648">
                  <c:v>590.65800000000002</c:v>
                </c:pt>
                <c:pt idx="1649">
                  <c:v>577.67700000000002</c:v>
                </c:pt>
                <c:pt idx="1650">
                  <c:v>570.04100000000005</c:v>
                </c:pt>
                <c:pt idx="1651">
                  <c:v>561.30200000000002</c:v>
                </c:pt>
                <c:pt idx="1652">
                  <c:v>550.61199999999997</c:v>
                </c:pt>
                <c:pt idx="1653">
                  <c:v>537.80100000000004</c:v>
                </c:pt>
                <c:pt idx="1654">
                  <c:v>513.79</c:v>
                </c:pt>
                <c:pt idx="1655">
                  <c:v>490.45800000000003</c:v>
                </c:pt>
                <c:pt idx="1656">
                  <c:v>478.07100000000003</c:v>
                </c:pt>
                <c:pt idx="1657">
                  <c:v>464.411</c:v>
                </c:pt>
                <c:pt idx="1658">
                  <c:v>443.20100000000002</c:v>
                </c:pt>
                <c:pt idx="1659">
                  <c:v>418.76600000000002</c:v>
                </c:pt>
                <c:pt idx="1660">
                  <c:v>407.05700000000002</c:v>
                </c:pt>
                <c:pt idx="1661">
                  <c:v>391.786</c:v>
                </c:pt>
                <c:pt idx="1662">
                  <c:v>368.53899999999999</c:v>
                </c:pt>
                <c:pt idx="1663">
                  <c:v>337.14699999999999</c:v>
                </c:pt>
                <c:pt idx="1664">
                  <c:v>317.97199999999998</c:v>
                </c:pt>
                <c:pt idx="1665">
                  <c:v>310.76100000000002</c:v>
                </c:pt>
                <c:pt idx="1666">
                  <c:v>311.185</c:v>
                </c:pt>
                <c:pt idx="1667">
                  <c:v>308.89400000000001</c:v>
                </c:pt>
                <c:pt idx="1668">
                  <c:v>297.52499999999998</c:v>
                </c:pt>
                <c:pt idx="1669">
                  <c:v>291.58600000000001</c:v>
                </c:pt>
                <c:pt idx="1670">
                  <c:v>300.15499999999997</c:v>
                </c:pt>
                <c:pt idx="1671">
                  <c:v>326.71100000000001</c:v>
                </c:pt>
                <c:pt idx="1672">
                  <c:v>337.48599999999999</c:v>
                </c:pt>
                <c:pt idx="1673">
                  <c:v>340.03100000000001</c:v>
                </c:pt>
                <c:pt idx="1674">
                  <c:v>343.59500000000003</c:v>
                </c:pt>
                <c:pt idx="1675">
                  <c:v>367.351</c:v>
                </c:pt>
                <c:pt idx="1676">
                  <c:v>397.97899999999998</c:v>
                </c:pt>
                <c:pt idx="1677">
                  <c:v>429.37099999999998</c:v>
                </c:pt>
                <c:pt idx="1678">
                  <c:v>445.661</c:v>
                </c:pt>
                <c:pt idx="1679">
                  <c:v>459.40600000000001</c:v>
                </c:pt>
                <c:pt idx="1680">
                  <c:v>490.03399999999999</c:v>
                </c:pt>
                <c:pt idx="1681">
                  <c:v>525.83799999999997</c:v>
                </c:pt>
                <c:pt idx="1682">
                  <c:v>563.84699999999998</c:v>
                </c:pt>
                <c:pt idx="1683">
                  <c:v>614.66800000000001</c:v>
                </c:pt>
                <c:pt idx="1684">
                  <c:v>648.86</c:v>
                </c:pt>
                <c:pt idx="1685">
                  <c:v>678.64</c:v>
                </c:pt>
                <c:pt idx="1686">
                  <c:v>696.37199999999996</c:v>
                </c:pt>
                <c:pt idx="1687">
                  <c:v>718.43200000000002</c:v>
                </c:pt>
                <c:pt idx="1688">
                  <c:v>736.07899999999995</c:v>
                </c:pt>
                <c:pt idx="1689">
                  <c:v>751.351</c:v>
                </c:pt>
                <c:pt idx="1690">
                  <c:v>764.75599999999997</c:v>
                </c:pt>
                <c:pt idx="1691">
                  <c:v>773.83399999999995</c:v>
                </c:pt>
                <c:pt idx="1692">
                  <c:v>790.12400000000002</c:v>
                </c:pt>
                <c:pt idx="1693">
                  <c:v>792.16</c:v>
                </c:pt>
                <c:pt idx="1694">
                  <c:v>809.21400000000006</c:v>
                </c:pt>
                <c:pt idx="1695">
                  <c:v>825.84299999999996</c:v>
                </c:pt>
                <c:pt idx="1696">
                  <c:v>827.54</c:v>
                </c:pt>
                <c:pt idx="1697">
                  <c:v>831.44299999999998</c:v>
                </c:pt>
                <c:pt idx="1698">
                  <c:v>838.23</c:v>
                </c:pt>
                <c:pt idx="1699">
                  <c:v>841.36900000000003</c:v>
                </c:pt>
                <c:pt idx="1700">
                  <c:v>841.70899999999995</c:v>
                </c:pt>
                <c:pt idx="1701">
                  <c:v>843.91399999999999</c:v>
                </c:pt>
                <c:pt idx="1702">
                  <c:v>842.98099999999999</c:v>
                </c:pt>
                <c:pt idx="1703">
                  <c:v>855.70799999999997</c:v>
                </c:pt>
                <c:pt idx="1704">
                  <c:v>863.25900000000001</c:v>
                </c:pt>
                <c:pt idx="1705">
                  <c:v>887.01499999999999</c:v>
                </c:pt>
                <c:pt idx="1706">
                  <c:v>913.995</c:v>
                </c:pt>
                <c:pt idx="1707">
                  <c:v>948.35599999999999</c:v>
                </c:pt>
                <c:pt idx="1708">
                  <c:v>998.58299999999997</c:v>
                </c:pt>
                <c:pt idx="1709">
                  <c:v>1061.1099999999999</c:v>
                </c:pt>
                <c:pt idx="1710">
                  <c:v>1126.44</c:v>
                </c:pt>
                <c:pt idx="1711">
                  <c:v>1189.06</c:v>
                </c:pt>
                <c:pt idx="1712">
                  <c:v>1259.3900000000001</c:v>
                </c:pt>
                <c:pt idx="1713">
                  <c:v>1329.05</c:v>
                </c:pt>
                <c:pt idx="1714">
                  <c:v>1400.57</c:v>
                </c:pt>
                <c:pt idx="1715">
                  <c:v>1465.81</c:v>
                </c:pt>
                <c:pt idx="1716">
                  <c:v>1517.65</c:v>
                </c:pt>
                <c:pt idx="1717">
                  <c:v>1551.68</c:v>
                </c:pt>
                <c:pt idx="1718">
                  <c:v>1559.99</c:v>
                </c:pt>
                <c:pt idx="1719">
                  <c:v>1536.06</c:v>
                </c:pt>
                <c:pt idx="1720">
                  <c:v>1494.24</c:v>
                </c:pt>
                <c:pt idx="1721">
                  <c:v>1428.4</c:v>
                </c:pt>
                <c:pt idx="1722">
                  <c:v>1345.34</c:v>
                </c:pt>
                <c:pt idx="1723">
                  <c:v>1268.47</c:v>
                </c:pt>
                <c:pt idx="1724">
                  <c:v>1184.6400000000001</c:v>
                </c:pt>
                <c:pt idx="1725">
                  <c:v>1114.31</c:v>
                </c:pt>
                <c:pt idx="1726">
                  <c:v>1043.55</c:v>
                </c:pt>
                <c:pt idx="1727">
                  <c:v>985.94200000000001</c:v>
                </c:pt>
                <c:pt idx="1728">
                  <c:v>931.13300000000004</c:v>
                </c:pt>
                <c:pt idx="1729">
                  <c:v>886.84500000000003</c:v>
                </c:pt>
                <c:pt idx="1730">
                  <c:v>841.62400000000002</c:v>
                </c:pt>
                <c:pt idx="1731">
                  <c:v>799.54200000000003</c:v>
                </c:pt>
                <c:pt idx="1732">
                  <c:v>763.31399999999996</c:v>
                </c:pt>
                <c:pt idx="1733">
                  <c:v>732.85500000000002</c:v>
                </c:pt>
                <c:pt idx="1734">
                  <c:v>701.88699999999994</c:v>
                </c:pt>
                <c:pt idx="1735">
                  <c:v>681.94899999999996</c:v>
                </c:pt>
                <c:pt idx="1736">
                  <c:v>661.84100000000001</c:v>
                </c:pt>
                <c:pt idx="1737">
                  <c:v>641.05499999999995</c:v>
                </c:pt>
                <c:pt idx="1738">
                  <c:v>633.16399999999999</c:v>
                </c:pt>
                <c:pt idx="1739">
                  <c:v>627.30999999999995</c:v>
                </c:pt>
                <c:pt idx="1740">
                  <c:v>631.72199999999998</c:v>
                </c:pt>
                <c:pt idx="1741">
                  <c:v>630.78899999999999</c:v>
                </c:pt>
                <c:pt idx="1742">
                  <c:v>639.952</c:v>
                </c:pt>
                <c:pt idx="1743">
                  <c:v>648.69100000000003</c:v>
                </c:pt>
                <c:pt idx="1744">
                  <c:v>659.80499999999995</c:v>
                </c:pt>
                <c:pt idx="1745">
                  <c:v>667.61099999999999</c:v>
                </c:pt>
                <c:pt idx="1746">
                  <c:v>675.16200000000003</c:v>
                </c:pt>
                <c:pt idx="1747">
                  <c:v>679.23400000000004</c:v>
                </c:pt>
                <c:pt idx="1748">
                  <c:v>682.71299999999997</c:v>
                </c:pt>
                <c:pt idx="1749">
                  <c:v>682.88199999999995</c:v>
                </c:pt>
                <c:pt idx="1750">
                  <c:v>678.97900000000004</c:v>
                </c:pt>
                <c:pt idx="1751">
                  <c:v>671.76800000000003</c:v>
                </c:pt>
                <c:pt idx="1752">
                  <c:v>670.83500000000004</c:v>
                </c:pt>
                <c:pt idx="1753">
                  <c:v>667.52599999999995</c:v>
                </c:pt>
                <c:pt idx="1754">
                  <c:v>664.98</c:v>
                </c:pt>
                <c:pt idx="1755">
                  <c:v>664.98</c:v>
                </c:pt>
                <c:pt idx="1756">
                  <c:v>668.71400000000006</c:v>
                </c:pt>
                <c:pt idx="1757">
                  <c:v>673.71900000000005</c:v>
                </c:pt>
                <c:pt idx="1758">
                  <c:v>679.99800000000005</c:v>
                </c:pt>
                <c:pt idx="1759">
                  <c:v>698.154</c:v>
                </c:pt>
                <c:pt idx="1760">
                  <c:v>686.36099999999999</c:v>
                </c:pt>
                <c:pt idx="1761">
                  <c:v>640.12099999999998</c:v>
                </c:pt>
                <c:pt idx="1762">
                  <c:v>610.08699999999999</c:v>
                </c:pt>
                <c:pt idx="1763">
                  <c:v>584.125</c:v>
                </c:pt>
                <c:pt idx="1764">
                  <c:v>569.10799999999995</c:v>
                </c:pt>
                <c:pt idx="1765">
                  <c:v>547.89700000000005</c:v>
                </c:pt>
                <c:pt idx="1766">
                  <c:v>520.23800000000006</c:v>
                </c:pt>
                <c:pt idx="1767">
                  <c:v>488.76100000000002</c:v>
                </c:pt>
                <c:pt idx="1768">
                  <c:v>448.03699999999998</c:v>
                </c:pt>
                <c:pt idx="1769">
                  <c:v>416.56</c:v>
                </c:pt>
                <c:pt idx="1770">
                  <c:v>383.81</c:v>
                </c:pt>
                <c:pt idx="1771">
                  <c:v>347.83699999999999</c:v>
                </c:pt>
                <c:pt idx="1772">
                  <c:v>322.12900000000002</c:v>
                </c:pt>
                <c:pt idx="1773">
                  <c:v>305.07600000000002</c:v>
                </c:pt>
                <c:pt idx="1774">
                  <c:v>295.99799999999999</c:v>
                </c:pt>
                <c:pt idx="1775">
                  <c:v>294.04599999999999</c:v>
                </c:pt>
                <c:pt idx="1776">
                  <c:v>289.80399999999997</c:v>
                </c:pt>
                <c:pt idx="1777">
                  <c:v>288.70100000000002</c:v>
                </c:pt>
                <c:pt idx="1778">
                  <c:v>287.17399999999998</c:v>
                </c:pt>
                <c:pt idx="1779">
                  <c:v>299.81599999999997</c:v>
                </c:pt>
                <c:pt idx="1780">
                  <c:v>306.60300000000001</c:v>
                </c:pt>
                <c:pt idx="1781">
                  <c:v>326.79599999999999</c:v>
                </c:pt>
                <c:pt idx="1782">
                  <c:v>352.334</c:v>
                </c:pt>
                <c:pt idx="1783">
                  <c:v>377.02300000000002</c:v>
                </c:pt>
                <c:pt idx="1784">
                  <c:v>411.21499999999997</c:v>
                </c:pt>
                <c:pt idx="1785">
                  <c:v>441.24900000000002</c:v>
                </c:pt>
                <c:pt idx="1786">
                  <c:v>477.56200000000001</c:v>
                </c:pt>
                <c:pt idx="1787">
                  <c:v>505.73</c:v>
                </c:pt>
                <c:pt idx="1788">
                  <c:v>544.16399999999999</c:v>
                </c:pt>
                <c:pt idx="1789">
                  <c:v>573.774</c:v>
                </c:pt>
                <c:pt idx="1790">
                  <c:v>610.17200000000003</c:v>
                </c:pt>
                <c:pt idx="1791">
                  <c:v>633.673</c:v>
                </c:pt>
                <c:pt idx="1792">
                  <c:v>661.07799999999997</c:v>
                </c:pt>
                <c:pt idx="1793">
                  <c:v>675.41600000000005</c:v>
                </c:pt>
                <c:pt idx="1794">
                  <c:v>687.63400000000001</c:v>
                </c:pt>
                <c:pt idx="1795">
                  <c:v>703.41399999999999</c:v>
                </c:pt>
                <c:pt idx="1796">
                  <c:v>708.33500000000004</c:v>
                </c:pt>
                <c:pt idx="1797">
                  <c:v>710.11699999999996</c:v>
                </c:pt>
                <c:pt idx="1798">
                  <c:v>705.875</c:v>
                </c:pt>
                <c:pt idx="1799">
                  <c:v>705.96</c:v>
                </c:pt>
                <c:pt idx="1800">
                  <c:v>703.66899999999998</c:v>
                </c:pt>
                <c:pt idx="1801">
                  <c:v>702.56600000000003</c:v>
                </c:pt>
                <c:pt idx="1802">
                  <c:v>701.80200000000002</c:v>
                </c:pt>
                <c:pt idx="1803">
                  <c:v>694.42100000000005</c:v>
                </c:pt>
                <c:pt idx="1804">
                  <c:v>688.14300000000003</c:v>
                </c:pt>
                <c:pt idx="1805">
                  <c:v>672.27700000000004</c:v>
                </c:pt>
                <c:pt idx="1806">
                  <c:v>662.774</c:v>
                </c:pt>
                <c:pt idx="1807">
                  <c:v>660.99300000000005</c:v>
                </c:pt>
                <c:pt idx="1808">
                  <c:v>659.04100000000005</c:v>
                </c:pt>
                <c:pt idx="1809">
                  <c:v>662.85900000000004</c:v>
                </c:pt>
                <c:pt idx="1810">
                  <c:v>660.82299999999998</c:v>
                </c:pt>
                <c:pt idx="1811">
                  <c:v>661.58699999999999</c:v>
                </c:pt>
                <c:pt idx="1812">
                  <c:v>658.44799999999998</c:v>
                </c:pt>
                <c:pt idx="1813">
                  <c:v>674.48299999999995</c:v>
                </c:pt>
                <c:pt idx="1814">
                  <c:v>687.37900000000002</c:v>
                </c:pt>
                <c:pt idx="1815">
                  <c:v>686.7</c:v>
                </c:pt>
                <c:pt idx="1816">
                  <c:v>687.37900000000002</c:v>
                </c:pt>
                <c:pt idx="1817">
                  <c:v>688.05799999999999</c:v>
                </c:pt>
                <c:pt idx="1818">
                  <c:v>681.44</c:v>
                </c:pt>
                <c:pt idx="1819">
                  <c:v>674.56799999999998</c:v>
                </c:pt>
                <c:pt idx="1820">
                  <c:v>665.48900000000003</c:v>
                </c:pt>
                <c:pt idx="1821">
                  <c:v>668.12</c:v>
                </c:pt>
                <c:pt idx="1822">
                  <c:v>665.23500000000001</c:v>
                </c:pt>
                <c:pt idx="1823">
                  <c:v>666.16800000000001</c:v>
                </c:pt>
                <c:pt idx="1824">
                  <c:v>663.029</c:v>
                </c:pt>
                <c:pt idx="1825">
                  <c:v>659.89</c:v>
                </c:pt>
                <c:pt idx="1826">
                  <c:v>658.27800000000002</c:v>
                </c:pt>
                <c:pt idx="1827">
                  <c:v>668.54399999999998</c:v>
                </c:pt>
                <c:pt idx="1828">
                  <c:v>669.90099999999995</c:v>
                </c:pt>
                <c:pt idx="1829">
                  <c:v>682.88199999999995</c:v>
                </c:pt>
                <c:pt idx="1830">
                  <c:v>682.45799999999997</c:v>
                </c:pt>
                <c:pt idx="1831">
                  <c:v>678.97900000000004</c:v>
                </c:pt>
                <c:pt idx="1832">
                  <c:v>678.89499999999998</c:v>
                </c:pt>
                <c:pt idx="1833">
                  <c:v>678.89499999999998</c:v>
                </c:pt>
                <c:pt idx="1834">
                  <c:v>674.65300000000002</c:v>
                </c:pt>
                <c:pt idx="1835">
                  <c:v>679.48900000000003</c:v>
                </c:pt>
                <c:pt idx="1836">
                  <c:v>676.68899999999996</c:v>
                </c:pt>
                <c:pt idx="1837">
                  <c:v>679.48900000000003</c:v>
                </c:pt>
                <c:pt idx="1838">
                  <c:v>679.404</c:v>
                </c:pt>
                <c:pt idx="1839">
                  <c:v>675.41600000000005</c:v>
                </c:pt>
                <c:pt idx="1840">
                  <c:v>672.87099999999998</c:v>
                </c:pt>
                <c:pt idx="1841">
                  <c:v>675.58600000000001</c:v>
                </c:pt>
                <c:pt idx="1842">
                  <c:v>679.31899999999996</c:v>
                </c:pt>
                <c:pt idx="1843">
                  <c:v>683.73099999999999</c:v>
                </c:pt>
                <c:pt idx="1844">
                  <c:v>672.02200000000005</c:v>
                </c:pt>
                <c:pt idx="1845">
                  <c:v>673.38</c:v>
                </c:pt>
                <c:pt idx="1846">
                  <c:v>668.37400000000002</c:v>
                </c:pt>
                <c:pt idx="1847">
                  <c:v>668.71400000000006</c:v>
                </c:pt>
                <c:pt idx="1848">
                  <c:v>671.59799999999996</c:v>
                </c:pt>
                <c:pt idx="1849">
                  <c:v>669.90099999999995</c:v>
                </c:pt>
                <c:pt idx="1850">
                  <c:v>667.95</c:v>
                </c:pt>
                <c:pt idx="1851">
                  <c:v>673.21</c:v>
                </c:pt>
                <c:pt idx="1852">
                  <c:v>673.38</c:v>
                </c:pt>
                <c:pt idx="1853">
                  <c:v>675.67100000000005</c:v>
                </c:pt>
                <c:pt idx="1854">
                  <c:v>677.36699999999996</c:v>
                </c:pt>
                <c:pt idx="1855">
                  <c:v>681.61</c:v>
                </c:pt>
                <c:pt idx="1856">
                  <c:v>677.79200000000003</c:v>
                </c:pt>
                <c:pt idx="1857">
                  <c:v>678.97900000000004</c:v>
                </c:pt>
                <c:pt idx="1858">
                  <c:v>675.67100000000005</c:v>
                </c:pt>
                <c:pt idx="1859">
                  <c:v>676.51900000000001</c:v>
                </c:pt>
                <c:pt idx="1860">
                  <c:v>678.04600000000005</c:v>
                </c:pt>
                <c:pt idx="1861">
                  <c:v>677.19799999999998</c:v>
                </c:pt>
                <c:pt idx="1862">
                  <c:v>677.70699999999999</c:v>
                </c:pt>
                <c:pt idx="1863">
                  <c:v>679.74300000000005</c:v>
                </c:pt>
                <c:pt idx="1864">
                  <c:v>678.21600000000001</c:v>
                </c:pt>
                <c:pt idx="1865">
                  <c:v>679.99800000000005</c:v>
                </c:pt>
                <c:pt idx="1866">
                  <c:v>680.846</c:v>
                </c:pt>
                <c:pt idx="1867">
                  <c:v>679.91300000000001</c:v>
                </c:pt>
                <c:pt idx="1868">
                  <c:v>678.89499999999998</c:v>
                </c:pt>
                <c:pt idx="1869">
                  <c:v>676.26499999999999</c:v>
                </c:pt>
                <c:pt idx="1870">
                  <c:v>679.31899999999996</c:v>
                </c:pt>
                <c:pt idx="1871">
                  <c:v>673.04100000000005</c:v>
                </c:pt>
                <c:pt idx="1872">
                  <c:v>679.99800000000005</c:v>
                </c:pt>
                <c:pt idx="1873">
                  <c:v>674.48299999999995</c:v>
                </c:pt>
                <c:pt idx="1874">
                  <c:v>677.53700000000003</c:v>
                </c:pt>
                <c:pt idx="1875">
                  <c:v>673.46500000000003</c:v>
                </c:pt>
                <c:pt idx="1876">
                  <c:v>674.822</c:v>
                </c:pt>
                <c:pt idx="1877">
                  <c:v>677.36699999999996</c:v>
                </c:pt>
                <c:pt idx="1878">
                  <c:v>674.65300000000002</c:v>
                </c:pt>
                <c:pt idx="1879">
                  <c:v>674.48299999999995</c:v>
                </c:pt>
                <c:pt idx="1880">
                  <c:v>678.13099999999997</c:v>
                </c:pt>
                <c:pt idx="1881">
                  <c:v>673.55</c:v>
                </c:pt>
                <c:pt idx="1882">
                  <c:v>675.33100000000002</c:v>
                </c:pt>
                <c:pt idx="1883">
                  <c:v>672.27700000000004</c:v>
                </c:pt>
                <c:pt idx="1884">
                  <c:v>676.09500000000003</c:v>
                </c:pt>
                <c:pt idx="1885">
                  <c:v>670.24099999999999</c:v>
                </c:pt>
                <c:pt idx="1886">
                  <c:v>672.53099999999995</c:v>
                </c:pt>
                <c:pt idx="1887">
                  <c:v>669.73199999999997</c:v>
                </c:pt>
                <c:pt idx="1888">
                  <c:v>671.59799999999996</c:v>
                </c:pt>
                <c:pt idx="1889">
                  <c:v>672.70100000000002</c:v>
                </c:pt>
                <c:pt idx="1890">
                  <c:v>675.24599999999998</c:v>
                </c:pt>
                <c:pt idx="1891">
                  <c:v>671.59799999999996</c:v>
                </c:pt>
                <c:pt idx="1892">
                  <c:v>672.36199999999997</c:v>
                </c:pt>
                <c:pt idx="1893">
                  <c:v>674.56799999999998</c:v>
                </c:pt>
                <c:pt idx="1894">
                  <c:v>674.99199999999996</c:v>
                </c:pt>
                <c:pt idx="1895">
                  <c:v>676.94299999999998</c:v>
                </c:pt>
                <c:pt idx="1896">
                  <c:v>674.05899999999997</c:v>
                </c:pt>
                <c:pt idx="1897">
                  <c:v>673.71900000000005</c:v>
                </c:pt>
                <c:pt idx="1898">
                  <c:v>671.85299999999995</c:v>
                </c:pt>
                <c:pt idx="1899">
                  <c:v>674.822</c:v>
                </c:pt>
                <c:pt idx="1900">
                  <c:v>673.46500000000003</c:v>
                </c:pt>
                <c:pt idx="1901">
                  <c:v>675.755</c:v>
                </c:pt>
                <c:pt idx="1902">
                  <c:v>676.43399999999997</c:v>
                </c:pt>
                <c:pt idx="1903">
                  <c:v>676.51900000000001</c:v>
                </c:pt>
                <c:pt idx="1904">
                  <c:v>678.30100000000004</c:v>
                </c:pt>
                <c:pt idx="1905">
                  <c:v>675.16200000000003</c:v>
                </c:pt>
                <c:pt idx="1906">
                  <c:v>677.87699999999995</c:v>
                </c:pt>
                <c:pt idx="1907">
                  <c:v>678.47</c:v>
                </c:pt>
                <c:pt idx="1908">
                  <c:v>678.21600000000001</c:v>
                </c:pt>
                <c:pt idx="1909">
                  <c:v>678.97900000000004</c:v>
                </c:pt>
                <c:pt idx="1910">
                  <c:v>674.99199999999996</c:v>
                </c:pt>
                <c:pt idx="1911">
                  <c:v>677.36699999999996</c:v>
                </c:pt>
                <c:pt idx="1912">
                  <c:v>675.92499999999995</c:v>
                </c:pt>
                <c:pt idx="1913">
                  <c:v>674.14300000000003</c:v>
                </c:pt>
                <c:pt idx="1914">
                  <c:v>672.95600000000002</c:v>
                </c:pt>
                <c:pt idx="1915">
                  <c:v>678.81</c:v>
                </c:pt>
                <c:pt idx="1916">
                  <c:v>674.14300000000003</c:v>
                </c:pt>
                <c:pt idx="1917">
                  <c:v>676.60400000000004</c:v>
                </c:pt>
                <c:pt idx="1918">
                  <c:v>672.70100000000002</c:v>
                </c:pt>
                <c:pt idx="1919">
                  <c:v>673.63400000000001</c:v>
                </c:pt>
                <c:pt idx="1920">
                  <c:v>675.077</c:v>
                </c:pt>
                <c:pt idx="1921">
                  <c:v>672.70100000000002</c:v>
                </c:pt>
                <c:pt idx="1922">
                  <c:v>675.92499999999995</c:v>
                </c:pt>
                <c:pt idx="1923">
                  <c:v>669.73199999999997</c:v>
                </c:pt>
                <c:pt idx="1924">
                  <c:v>672.02200000000005</c:v>
                </c:pt>
                <c:pt idx="1925">
                  <c:v>669.13800000000003</c:v>
                </c:pt>
                <c:pt idx="1926">
                  <c:v>674.99199999999996</c:v>
                </c:pt>
                <c:pt idx="1927">
                  <c:v>677.70699999999999</c:v>
                </c:pt>
                <c:pt idx="1928">
                  <c:v>675.41600000000005</c:v>
                </c:pt>
                <c:pt idx="1929">
                  <c:v>677.28300000000002</c:v>
                </c:pt>
                <c:pt idx="1930">
                  <c:v>673.04100000000005</c:v>
                </c:pt>
                <c:pt idx="1931">
                  <c:v>678.38599999999997</c:v>
                </c:pt>
                <c:pt idx="1932">
                  <c:v>680.42200000000003</c:v>
                </c:pt>
                <c:pt idx="1933">
                  <c:v>677.96100000000001</c:v>
                </c:pt>
                <c:pt idx="1934">
                  <c:v>674.65300000000002</c:v>
                </c:pt>
                <c:pt idx="1935">
                  <c:v>675.92499999999995</c:v>
                </c:pt>
                <c:pt idx="1936">
                  <c:v>676.94299999999998</c:v>
                </c:pt>
                <c:pt idx="1937">
                  <c:v>680.846</c:v>
                </c:pt>
                <c:pt idx="1938">
                  <c:v>679.404</c:v>
                </c:pt>
                <c:pt idx="1939">
                  <c:v>680.25199999999995</c:v>
                </c:pt>
                <c:pt idx="1940">
                  <c:v>682.62800000000004</c:v>
                </c:pt>
                <c:pt idx="1941">
                  <c:v>677.96100000000001</c:v>
                </c:pt>
                <c:pt idx="1942">
                  <c:v>676.68899999999996</c:v>
                </c:pt>
                <c:pt idx="1943">
                  <c:v>676.43399999999997</c:v>
                </c:pt>
                <c:pt idx="1944">
                  <c:v>679.57299999999998</c:v>
                </c:pt>
                <c:pt idx="1945">
                  <c:v>682.11900000000003</c:v>
                </c:pt>
                <c:pt idx="1946">
                  <c:v>678.97900000000004</c:v>
                </c:pt>
                <c:pt idx="1947">
                  <c:v>681.101</c:v>
                </c:pt>
                <c:pt idx="1948">
                  <c:v>680.42200000000003</c:v>
                </c:pt>
                <c:pt idx="1949">
                  <c:v>682.54300000000001</c:v>
                </c:pt>
                <c:pt idx="1950">
                  <c:v>683.56100000000004</c:v>
                </c:pt>
                <c:pt idx="1951">
                  <c:v>681.27</c:v>
                </c:pt>
                <c:pt idx="1952">
                  <c:v>679.82799999999997</c:v>
                </c:pt>
                <c:pt idx="1953">
                  <c:v>680.76099999999997</c:v>
                </c:pt>
                <c:pt idx="1954">
                  <c:v>677.11300000000006</c:v>
                </c:pt>
                <c:pt idx="1955">
                  <c:v>679.06399999999996</c:v>
                </c:pt>
                <c:pt idx="1956">
                  <c:v>678.04600000000005</c:v>
                </c:pt>
                <c:pt idx="1957">
                  <c:v>677.02800000000002</c:v>
                </c:pt>
                <c:pt idx="1958">
                  <c:v>678.21600000000001</c:v>
                </c:pt>
                <c:pt idx="1959">
                  <c:v>671.25900000000001</c:v>
                </c:pt>
                <c:pt idx="1960">
                  <c:v>674.99199999999996</c:v>
                </c:pt>
                <c:pt idx="1961">
                  <c:v>673.80399999999997</c:v>
                </c:pt>
                <c:pt idx="1962">
                  <c:v>673.80399999999997</c:v>
                </c:pt>
                <c:pt idx="1963">
                  <c:v>668.62900000000002</c:v>
                </c:pt>
                <c:pt idx="1964">
                  <c:v>665.23500000000001</c:v>
                </c:pt>
                <c:pt idx="1965">
                  <c:v>665.82899999999995</c:v>
                </c:pt>
                <c:pt idx="1966">
                  <c:v>666.59199999999998</c:v>
                </c:pt>
                <c:pt idx="1967">
                  <c:v>670.32600000000002</c:v>
                </c:pt>
                <c:pt idx="1968">
                  <c:v>666.67700000000002</c:v>
                </c:pt>
                <c:pt idx="1969">
                  <c:v>673.71900000000005</c:v>
                </c:pt>
                <c:pt idx="1970">
                  <c:v>673.63400000000001</c:v>
                </c:pt>
                <c:pt idx="1971">
                  <c:v>673.04100000000005</c:v>
                </c:pt>
                <c:pt idx="1972">
                  <c:v>676.18</c:v>
                </c:pt>
                <c:pt idx="1973">
                  <c:v>674.90700000000004</c:v>
                </c:pt>
                <c:pt idx="1974">
                  <c:v>674.56799999999998</c:v>
                </c:pt>
                <c:pt idx="1975">
                  <c:v>672.27700000000004</c:v>
                </c:pt>
                <c:pt idx="1976">
                  <c:v>674.31299999999999</c:v>
                </c:pt>
                <c:pt idx="1977">
                  <c:v>672.78599999999994</c:v>
                </c:pt>
                <c:pt idx="1978">
                  <c:v>670.75</c:v>
                </c:pt>
                <c:pt idx="1979">
                  <c:v>673.63400000000001</c:v>
                </c:pt>
                <c:pt idx="1980">
                  <c:v>676.68899999999996</c:v>
                </c:pt>
                <c:pt idx="1981">
                  <c:v>678.30100000000004</c:v>
                </c:pt>
                <c:pt idx="1982">
                  <c:v>680.846</c:v>
                </c:pt>
                <c:pt idx="1983">
                  <c:v>677.11300000000006</c:v>
                </c:pt>
                <c:pt idx="1984">
                  <c:v>676.85799999999995</c:v>
                </c:pt>
                <c:pt idx="1985">
                  <c:v>675.33100000000002</c:v>
                </c:pt>
                <c:pt idx="1986">
                  <c:v>674.65300000000002</c:v>
                </c:pt>
                <c:pt idx="1987">
                  <c:v>674.65300000000002</c:v>
                </c:pt>
                <c:pt idx="1988">
                  <c:v>678.04600000000005</c:v>
                </c:pt>
                <c:pt idx="1989">
                  <c:v>677.36699999999996</c:v>
                </c:pt>
                <c:pt idx="1990">
                  <c:v>670.83500000000004</c:v>
                </c:pt>
                <c:pt idx="1991">
                  <c:v>667.27099999999996</c:v>
                </c:pt>
                <c:pt idx="1992">
                  <c:v>664.04700000000003</c:v>
                </c:pt>
                <c:pt idx="1993">
                  <c:v>657.42899999999997</c:v>
                </c:pt>
                <c:pt idx="1994">
                  <c:v>656.83500000000004</c:v>
                </c:pt>
                <c:pt idx="1995">
                  <c:v>659.72</c:v>
                </c:pt>
                <c:pt idx="1996">
                  <c:v>659.38099999999997</c:v>
                </c:pt>
                <c:pt idx="1997">
                  <c:v>658.53200000000004</c:v>
                </c:pt>
                <c:pt idx="1998">
                  <c:v>656.41099999999994</c:v>
                </c:pt>
                <c:pt idx="1999">
                  <c:v>651.745</c:v>
                </c:pt>
                <c:pt idx="2000">
                  <c:v>651.40599999999995</c:v>
                </c:pt>
                <c:pt idx="2001">
                  <c:v>647.92700000000002</c:v>
                </c:pt>
                <c:pt idx="2002">
                  <c:v>642.75199999999995</c:v>
                </c:pt>
                <c:pt idx="2003">
                  <c:v>640.71500000000003</c:v>
                </c:pt>
                <c:pt idx="2004">
                  <c:v>640.88499999999999</c:v>
                </c:pt>
                <c:pt idx="2005">
                  <c:v>638.59400000000005</c:v>
                </c:pt>
                <c:pt idx="2006">
                  <c:v>635.71</c:v>
                </c:pt>
                <c:pt idx="2007">
                  <c:v>636.47299999999996</c:v>
                </c:pt>
                <c:pt idx="2008">
                  <c:v>629.68600000000004</c:v>
                </c:pt>
                <c:pt idx="2009">
                  <c:v>632.995</c:v>
                </c:pt>
                <c:pt idx="2010">
                  <c:v>627.39499999999998</c:v>
                </c:pt>
                <c:pt idx="2011">
                  <c:v>622.81299999999999</c:v>
                </c:pt>
                <c:pt idx="2012">
                  <c:v>621.54100000000005</c:v>
                </c:pt>
                <c:pt idx="2013">
                  <c:v>618.74099999999999</c:v>
                </c:pt>
                <c:pt idx="2014">
                  <c:v>613.226</c:v>
                </c:pt>
                <c:pt idx="2015">
                  <c:v>614.923</c:v>
                </c:pt>
                <c:pt idx="2016">
                  <c:v>614.24400000000003</c:v>
                </c:pt>
                <c:pt idx="2017">
                  <c:v>613.39599999999996</c:v>
                </c:pt>
                <c:pt idx="2018">
                  <c:v>609.83199999999999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D0-4089-8798-22DEE4E3D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946304"/>
        <c:axId val="382945976"/>
      </c:lineChart>
      <c:catAx>
        <c:axId val="3829463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2945976"/>
        <c:crosses val="autoZero"/>
        <c:auto val="1"/>
        <c:lblAlgn val="ctr"/>
        <c:lblOffset val="100"/>
        <c:noMultiLvlLbl val="0"/>
      </c:catAx>
      <c:valAx>
        <c:axId val="382945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294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5162170692923E-2"/>
          <c:y val="0.11517448380367457"/>
          <c:w val="0.87147457691093699"/>
          <c:h val="0.81144565116905354"/>
        </c:manualLayout>
      </c:layout>
      <c:scatterChart>
        <c:scatterStyle val="smoothMarker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Tabelle1!$D$4:$D$22</c:f>
              <c:numCache>
                <c:formatCode>General</c:formatCode>
                <c:ptCount val="19"/>
                <c:pt idx="0">
                  <c:v>0</c:v>
                </c:pt>
                <c:pt idx="1">
                  <c:v>8.7266462599716474E-2</c:v>
                </c:pt>
                <c:pt idx="2">
                  <c:v>0.17453292519943295</c:v>
                </c:pt>
                <c:pt idx="3">
                  <c:v>0.26179938779914941</c:v>
                </c:pt>
                <c:pt idx="4">
                  <c:v>0.3490658503988659</c:v>
                </c:pt>
                <c:pt idx="5">
                  <c:v>0.43633231299858238</c:v>
                </c:pt>
                <c:pt idx="6">
                  <c:v>0.52359877559829882</c:v>
                </c:pt>
                <c:pt idx="7">
                  <c:v>0.6108652381980153</c:v>
                </c:pt>
                <c:pt idx="8">
                  <c:v>0.69813170079773179</c:v>
                </c:pt>
                <c:pt idx="9">
                  <c:v>0.78539816339744828</c:v>
                </c:pt>
                <c:pt idx="10">
                  <c:v>0.87266462599716477</c:v>
                </c:pt>
                <c:pt idx="11">
                  <c:v>0.95993108859688125</c:v>
                </c:pt>
                <c:pt idx="12">
                  <c:v>1.0471975511965976</c:v>
                </c:pt>
                <c:pt idx="13">
                  <c:v>1.1344640137963142</c:v>
                </c:pt>
                <c:pt idx="14">
                  <c:v>1.2217304763960306</c:v>
                </c:pt>
                <c:pt idx="15">
                  <c:v>1.3089969389957472</c:v>
                </c:pt>
                <c:pt idx="16">
                  <c:v>1.3962634015954636</c:v>
                </c:pt>
                <c:pt idx="17">
                  <c:v>1.4835298641951802</c:v>
                </c:pt>
                <c:pt idx="18">
                  <c:v>1.5707963267948966</c:v>
                </c:pt>
              </c:numCache>
            </c:numRef>
          </c:xVal>
          <c:yVal>
            <c:numRef>
              <c:f>Tabelle1!$E$4:$E$22</c:f>
              <c:numCache>
                <c:formatCode>General</c:formatCode>
                <c:ptCount val="19"/>
                <c:pt idx="0">
                  <c:v>0</c:v>
                </c:pt>
                <c:pt idx="1">
                  <c:v>8.7155742747658166E-2</c:v>
                </c:pt>
                <c:pt idx="2">
                  <c:v>0.17364817766693033</c:v>
                </c:pt>
                <c:pt idx="3">
                  <c:v>0.25881904510252074</c:v>
                </c:pt>
                <c:pt idx="4">
                  <c:v>0.34202014332566871</c:v>
                </c:pt>
                <c:pt idx="5">
                  <c:v>0.42261826174069944</c:v>
                </c:pt>
                <c:pt idx="6">
                  <c:v>0.49999999999999994</c:v>
                </c:pt>
                <c:pt idx="7">
                  <c:v>0.57357643635104605</c:v>
                </c:pt>
                <c:pt idx="8">
                  <c:v>0.64278760968653925</c:v>
                </c:pt>
                <c:pt idx="9">
                  <c:v>0.70710678118654746</c:v>
                </c:pt>
                <c:pt idx="10">
                  <c:v>0.76604444311897801</c:v>
                </c:pt>
                <c:pt idx="11">
                  <c:v>0.8191520442889918</c:v>
                </c:pt>
                <c:pt idx="12">
                  <c:v>0.8660254037844386</c:v>
                </c:pt>
                <c:pt idx="13">
                  <c:v>0.90630778703664994</c:v>
                </c:pt>
                <c:pt idx="14">
                  <c:v>0.93969262078590832</c:v>
                </c:pt>
                <c:pt idx="15">
                  <c:v>0.96592582628906831</c:v>
                </c:pt>
                <c:pt idx="16">
                  <c:v>0.98480775301220802</c:v>
                </c:pt>
                <c:pt idx="17">
                  <c:v>0.99619469809174555</c:v>
                </c:pt>
                <c:pt idx="18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7E4-4255-A67C-B087513B2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110336"/>
        <c:axId val="104120320"/>
      </c:scatterChart>
      <c:valAx>
        <c:axId val="1041103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4120320"/>
        <c:crosses val="autoZero"/>
        <c:crossBetween val="midCat"/>
      </c:valAx>
      <c:valAx>
        <c:axId val="1041203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4110336"/>
        <c:crosses val="autoZero"/>
        <c:crossBetween val="midCat"/>
      </c:valAx>
      <c:spPr>
        <a:noFill/>
        <a:ln w="254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0.09048</cdr:x>
      <cdr:y>0.92821</cdr:y>
    </cdr:from>
    <cdr:to>
      <cdr:x>0.92415</cdr:x>
      <cdr:y>0.92821</cdr:y>
    </cdr:to>
    <cdr:cxnSp macro="">
      <cdr:nvCxnSpPr>
        <cdr:cNvPr id="3" name="Gerade Verbindung mit Pfeil 2"/>
        <cdr:cNvCxnSpPr/>
      </cdr:nvCxnSpPr>
      <cdr:spPr bwMode="auto">
        <a:xfrm xmlns:a="http://schemas.openxmlformats.org/drawingml/2006/main">
          <a:off x="330785" y="3694866"/>
          <a:ext cx="3048000" cy="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none" w="med" len="med"/>
          <a:tailEnd type="triangle"/>
        </a:ln>
        <a:ex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6091" cy="3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defTabSz="904875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0222" y="0"/>
            <a:ext cx="4276091" cy="3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algn="r" defTabSz="904875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398895"/>
            <a:ext cx="4276091" cy="3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defTabSz="904875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0222" y="6398895"/>
            <a:ext cx="4276091" cy="3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algn="r" defTabSz="904875">
              <a:defRPr sz="1200">
                <a:latin typeface="Times New Roman" pitchFamily="18" charset="0"/>
              </a:defRPr>
            </a:lvl1pPr>
          </a:lstStyle>
          <a:p>
            <a:fld id="{826DCA23-44BF-4749-8123-319462C4EE8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2929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9-04-09T12:17:01.54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5750 11800 0,'0'0'250,"0"0"-250,0 18 16,0-18 30,0 18-14,0-18-17,0 0 1,0 17-16,0-17 15,0 18 17,0 0-1,0-18-31,0 17 15,0-17 1,0 18 0,0 0-1,0-18 1,0 17 0,0-17-1,0 18 1,0-18 31,0 17-32,0 1 16,0-18-15,0 0 15,0 0-15,0 0 171</inkml:trace>
  <inkml:trace contextRef="#ctx0" brushRef="#br0" timeOffset="4374.3699">12894 12100 0,'0'0'406,"0"18"-406,0-18 15,-18 18 1,18-18 0,0 17-1,0-17 1,-17 18-16,17-1 15,0-17 1,0 18-16,-18-18 16,0 18-16,18-1 0,-35 1 15,35 0 1,0-18-16,0 17 0,0-17 15,-17 0 1,17 18-16,0 0 16,-18-18-1,18 17-15,0-17 16,-18 18-1,18-18-15,-17 18 0,17-1 16,-18-17-16,18 18 16,0-18-16,0 17 15,-18-17 1,18 18-1,-17 0 1,17-18 0,0 17-16,0-17 15,-18 18-15,18 0 16,0-1-1,0-17-15,-18 18 0,18 0 16,0-1 0,0-17-16,-17 18 0,17-1 15,0-17 1,-18 18-16,18-18 15,0 35-15,-17-35 16,17 18-16,0-18 16,0 18-16,-18-1 0,18 19 31,-18-19-31,18 1 15,0-18-15,0 17 16,-17-17 0,17 18-1,0 0 16,0-18-31,0 0 0,0 17 16,-18-17-16,18 18 16,-18 0-1,18-18-15,0 17 16,0-17-1,0 0-15,-17 18 0,17-18 16,0 18 0,0-1-1,0-17-15,0 18 31,-18-18-31,18 0 0,0 18 32,-18-18-32,18 0 15,0 17 1,0 1 31,-17-18 15,17 0-31,0 0-15,0 17 15,-18-17-15,18 18-1,0-18 235,0 0-250,0 0 0,35 0 15,-35 0 1,18 0-16,0 0 0,-1 0 16,-17 0 30,18 0 1,-18 0 16,18 0-48,-1 0 1,1 0-16,-18 0 15,35 0 1,-35 0 0,18 0-16,-1 0 15,1-18 1,17 18-16,1 0 0,-36 0 15,17 0 1,1 0-16,-18 0 16,18 0 15,-18 0-16,17 0 1,-17 0 0,18 0-1,-1 0 1,-17 0-1,18 0-15,-18 0 16,18 0-16,-1 0 16,1 0-16,0 0 15,-1 0-15,1 0 16,-18 0-1,18 0-15,-1 0 0,-17 0 16,18 0 0,-18 0-16,18 0 15,-1 0 1,-17 0-1,18 0-15,-18 0 0,17 0 16,1 0 0,0 0-16,-18 0 0,17 0 15,1 0 1,0 0-16,-18 0 15,35 0-15,-35 0 16,18 0-16,17 0 16,-35 0-16,17 0 0,-17 0 46,18 0-14,0 0-17,-18 0 1,17 0-1,-17 0-15,18 0 16,-18 0 0,18 0-1,-1 0-15,1 0 0,-18 0 16,0 0-1,18 0-15,-1 0 32,1 0-17,-18 0-15,17 0 0,1 0 16,-18 0-1,18 0-15,-18 0 32,17 0-17,1 0 1,-18 0-1,18 0 1,-18 0-16,0 0 234,0-17-218</inkml:trace>
  <inkml:trace contextRef="#ctx0" brushRef="#br0" timeOffset="6546.5399">12876 12171 0,'18'0'218,"-18"17"-218,0 1 0,0 0 16,0-18 0,0 17-16,18 1 15,-18 0-15,17-1 16,1 1-16,-18-18 15,18 18 1,-18-1-16,17 1 0,1 0 16,0-1-16,-1 1 15,-17-1-15,35 19 16,-17-19-16,-18-17 15,18 18 1,-18-18-16,17 18 0,-17-18 31,0 17-31,0 1 31,0-18-31,36 18 16,-36-18-16,0 17 0,17 1 16,-17-18-1,0 17-15,18-17 16,0 18-1,-18-18-15,0 0 16,0 18 0,17-1 15,-17-17-16,18 18 1,-18-18-16,17 18 16,1-1-16,-18-17 15,18 18 1,-1-18-16,-17 18 15,18-18 1,-18 17-16,18-17 16,-1 0-1,-17 0 1,18 0-16,-18 18 0,0-18 15,18 0 1,-1 17-16,-17 1 16,18-18-1,-18 0-15,0 18 16,17-18-16,-17 0 15,0 0-15,18 17 16,0-17-16,-18 18 16,35-18-1,-17 18-15,-18-18 16,17 17-16,1 1 15,17-18-15,-35 18 16,0-1 0,0-17-1,18 0 1,-18 0 93,0 0-62,-18 0-32,1 0 1</inkml:trace>
  <inkml:trace contextRef="#ctx0" brushRef="#br0" timeOffset="10870.8594">5045 11836 0,'0'0'265,"35"0"-249,18 0-16,17 35 0,-17-35 15,0 35-15,18-35 16,-18 0-16,17 18 15,-34 0-15,-19-18 16,1 0 0,0 0-16,-1 0 0,18 0 15,-17 0 1,35 0-16,0 0 0,0 0 15,0 0 1,0 0-16,0 0 16,0 0-16,-1 0 0,-34 0 15,0 0 1,-1 0-16,1 0 0,0 0 15,17 17 1,-17-17-16,17 0 16,0 0-16,0 0 15,1 0-15,-1 0 16,-17 0-1,17 0-15,18 0 0,-36 0 16,1 0-16,17 0 16,-17 0-16,17 0 15,1 0-15,16 0 16,-16 0-1,-1 0-15,0 0 0,1 0 16,16 0 0,-34 0-16,0 0 0,17 0 15,0 0-15,1 0 16,-1 0-1,0 0-15,0 0 0,18 0 16,18 0 0,-18 0-16,0 0 0,17 0 15,-17 0 1,0 0-16,-18 0 15,18 0-15,0 0 16,0 0-16,0 0 16,0 0-16,0 0 0,0 0 15,17 0 1,-17 0-16,18-17 15,-1 17-15,-17 0 16,0 0-16,0 0 16,0 0-1,0 0-15,18 0 0,-19 0 16,19 0-16,0 0 15,17 0-15,18 0 16,-18 0-16,18 0 16,-18 0-1,0 0-15,-35 0 0,35 0 16,-17-18-1,17 18-15,-18-18 0,-17 18 16,18 0 0,-1 0-16,36 0 15,-53 0-15,18 0 0,-18 0 16,0 0-1,-18 0-15,18 0 0,-18 0 16,0 0 0,1 0-16,-19 0 15,19 0-15,-1 0 16,0 0-16,18 0 15,0 0 1,0 0-16,0 0 0,0 0 16,17 0-16,1 0 15,-36 0-15,0 0 16,-17 0-16,17-17 15,1 17 1,-1 0-16,0 0 0,-17 0 16,35 0-1,0 0-15,-18 0 0,0 0 16,0 0-16,36 0 15,17 0 1,-53 0-16,18 0 0,18 0 16,-36 0-1,18 0-15,0 0 0,0 0 16,0 0-1,0 0-15,0 0 16,-18 0-16,18 0 16,-18 0-16,18 0 15,0 0-15,0 0 0,0 0 16,0 0-1,0 0-15,0 0 16,17 0-16,-35 0 16,18 0-16,-17 0 15,-19 0 1,18 0-16,1 0 0,-19 0 15,19 0 1,17 0-16,-18 0 0,0 0 16,-17 0-16,17 0 15,18 0 1,-18 0-16,1 0 0,-1 0 15,18 0 1,0 0-16,0 0 0,52 0 16,-34 0-1,0 0-15,34 0 16,-52 0-16,0 0 0,-18 0 15,18 0 1,-17 0-16,-1 0 0,18 0 16,0 0-1,0 0-15,0 0 16,0-18-16,-1 18 15,1 0-15,0 0 16,18 0 0,-18 0-16,17 0 0,-17 0 15,35 0-15,-52 0 16,17 0-16,17 0 15,1 0-15,-36 0 16,36 0 0,17-18-16,0 18 0,-35 0 15,0 0 1,17-17-16,-17 17 0,18-18 15,-18 18 1,0 0-16,17-18 16,36 18-16,-35 0 0,-1 0 15,18-17 1,1 17-16,16 0 0,1-18 15,-35 18 1,35-17-16,-18 17 16,18 0-16,-1-18 15,37 18-15,-19 0 16,0 0-16,1 0 0,-18 0 15,-18-18 1,0 18-16,18 0 16,-35 0-16,17 0 15,-18 0-15,1 0 16,35 0-1,-36 0-15,18 0 0,18 0 16,-35-17 0,-18 17-16,0 0 0,17-18 15,-34 18-15,16-18 16,-16 18-1,17-17-15,0 17 0,-1 0 16,1 0 0,18-18-16,-36 18 0,18 0 15,-18 0 1,1 0-16,-1 0 15,0 0-15,-17 0 16,0 0-16,-1 0 16,-17 0-16,35 0 0,18 0 15,0 0 1,0 0-16,0 0 15,0 0-15,0 0 16,0 0-16,0 0 16,0 0-1,0 0-15,0 0 0,-1 0 16,1-18-16,0 18 15,18 0-15,-18 0 16,17 0-16,-17 0 16,-18 0-1,1 0-15,-1-17 0,-17 17 16,-18 0-1,17 0 17,1 0-17,-18 0-15,18 0 16,-18 0-1,35 0-15,-17 0 0,17 0 16,18 0 0,0 0-16,0 0 15,-1 0-15,1 0 16,-17 0-16,-19 0 15,1 0 1,17 0-16,-35 0 0,18 0 16,-18 0-16,17 0 31,1 0 0,-18 0 0,0 17 344,0-17-360</inkml:trace>
  <inkml:trace contextRef="#ctx0" brushRef="#br0" timeOffset="13113.1">5380 10954 0,'0'0'62,"0"17"-46,0 1-16,0 17 0,0-17 16,0 0-16,0 17 15,0 0 1,0-17-16,0 17 0,0-35 15,0 18 1,18 17-16,-18-35 16,0 18-1,0-1-15,0 19 16,0-36-16,0 17 0,0 18 15,0-17 1,0 0-16,0 17 0,0-17 16,0-1-1,0 1-15,0 0 16,0-1-16,0-17 15,0 18 17,0-18-32,0 17 15,0 1-15,0-18 16,0 18-16,0-18 15,0 17-15,0-17 16,0 36 0,0-36-16,0 17 0,0-17 15,0 18 1,0 0-16,0-18 0,0 17 78,0-17-16,0 18-31,0 0-15,0-18 0,0 17 77,0-17-93,0 18 16,0-18 31,0 0-16,0 0-16,0 0-15,0-35 16,0 17-16</inkml:trace>
  <inkml:trace contextRef="#ctx0" brushRef="#br0" timeOffset="15855.84">5433 10901 0,'0'0'140,"0"0"-124,17 0 0,36 0-16,0 0 0,18 0 15,17 0-15,0 0 16,36 0-16,-89 0 15,18 0-15,-18 0 16,-17 0 0,-1 0-16,-17 0 0,18 0 15,-18 0 1,35 0-16,-35 0 15,18 0 1,-18 0-16,18 0 16,-1 0-16,-17 0 0,18 0 15,-18 0 1,18 0-1,-18 0 1,17 0 0,1 0-1,-18 0-15,17 0 16,-17 0-16,18 0 15,0 0 1,-1 0-16,-17 0 16,36 0-16,-36 0 15,17 0-15,1 0 16,0 0-1,-1-18-15,1 18 0,-1 0 16,1 0 0,0 0-16,-1 0 0,-17 0 15,18 0 1,0-17-1,-1 17-15,1 0 16,0 0 0,-18 0-16,17 0 15,-17 0 1,18 0-1,0 0 1,-18 0 0,17 0-16,-17 0 31,18 0-16,-1 0 1,-17 0 0,0 0-1,18 0-15,-18 0 16,0 17-16,18-17 15,-18 0 1,17 0 15,-17 18-15,18-18-1,-18 0 141,0 35-140,0-35-16,0 18 16,0-1-16,0 1 15,0 0-15,0-1 16,0 1-16,0 35 15,0-18 1,0-17-16,0-1 0,-18 19 16,18-36-1,0 35-15,0-17 0,0-1 16,0 1-16,0 0 15,0-1 1,0 1-16,0-1 0,0 19 16,0-1-1,0 0-15,0-17 0,0 17 16,0-35-1,0 18-15,0-18 16,0 17-16,0-17 16,0 18-16,0-18 15,0 18-15,0-18 16,0 17-1,0-17 1,0 18-16,0 0 16,0-18-16,0 17 15,0 1 1,0 0-16,0-1 0,0-17 15,0 18 1,0-18-16,0 18 0,0-1 16,0-17 15,0 18-31,0-1 15,0 1 1,0-18-16,0 0 0,0 18 16,0-18-1,0 17-15,0 1 16,0 0-16,0-18 0,0 17 31,0 1-31,0-18 0,0 18 16,0-18-1,0 17 1,0-17 171,0 0-187,-17 0 16</inkml:trace>
  <inkml:trace contextRef="#ctx0" brushRef="#br0" timeOffset="22022">5680 10160 0,'0'0'156,"0"35"-156,0-17 16,0-18 0,0 35-16,0 0 15,0 1-15,0-19 16,0 19-16,0-19 15,0 1 1,0 0-16,0-18 0,0 17 16,0 1 15,0 0-16,0-18 1,0 17-16,0 1 0,0-18 31,0 17-15,0-17-1,0 0 32,0 18 0,0-18-16,0 0 47,0 18-62,0-1-1,0-17 1,0 18-16,0-18 16,0 18-1,0-1 1,0-17-16,0 0 109,0 0-109,0-17 16,0-1-1,0 0-15,0 1 16,17-54-16,-17 36 15,0-18-15,0 18 16,18-1 0,17-17-16,-35 36 0,0-1 15,18 1-15,-18 17 16,18-18-1,-18 0 17,0 18-32,17-17 0,-17 17 31,35-18-31,-17 0 15,0 1 1,-18-1-16,35 18 16,-17-18-16,-1 18 0,-17-17 15,18 17 1,-18 0-16,18 0 140,-18 17-140,0-17 16,17 36-1,-17-36-15,0 17 0,0 19 16,18-19 0,0 19-16,-18-36 0,17 17 15,-17 1-15,0-1 16,0-17-1,0 18-15,0 0 0,0-1 16,0 1 0,0-18-16,0 35 0,0-17 15,0 0 1,0-1-16,0-17 15,0 18-15,0 0 16,0-18 0,0 17-16,0-17 31,0 18-31,0-18 15,0 17-15,0 1 16,0-18 0,0 0 155,0-18-155,0 18-1,18-17-15,-18-18 0,17 17 16,1-17 0,-18-18-16,18 35 15,-1 0-15,-17-17 16,36 17-16,-36-17 15,17 35 1,-17-17-16,18-1 0,-18 18 16,0-18 15,18 18-16,-1 0 1,-17 0-16,0-17 16,18 17-1,-18 0-15,17 0 0,-17 0 31,18-18-15,0 18-16,17 0 0,0-18 16,1 1-1,-19 17-15,18 0 0,-35 0 16,18 0-1,-18 0-15,0 0 63,18 17-48,-18-17-15,0 18 16,0 0 0,0-1-16,0 19 15,0-36 1,0 17-16,0 18 0,0-17 15,0 0 1,0 17-16,0-17 0,0-1 16,0 1-16,0-18 15,0 18 1,0-1-16,0-17 15,17 18 1,-17-18-16,0 35 0,0-35 31,0 18-31,0-18 187,0 0-187,0-35 16,18 35 0</inkml:trace>
  <inkml:trace contextRef="#ctx0" brushRef="#br0" timeOffset="23033.0097">6650 10495 0,'0'0'78,"35"0"-62,-35 0 0,35-17-16,-35-1 0,18 18 15,-18-18 1,35 18-16,-35 0 15,18-17-15,0 17 16,-1 0-16,-17-18 31,18 18-15,-18 0-1,0 0 141,18 18-156,-18-18 0,0 35 16,0-35 0,0 18-16,0 34 15,0-34-15,0 0 16,0 17-16,0-17 15,0-1 1,0 1-16,0-18 0,0 0 156,0 0-156,0-18 0</inkml:trace>
  <inkml:trace contextRef="#ctx0" brushRef="#br0" timeOffset="25805.78">19738 10654 0,'0'0'78,"0"35"-78,0-35 15,0 35 1,0-17-16,0 0 0,0 17 15,0 18 1,0-35-16,0-1 16,0 18-16,0 1 15,18-1-15,-18-17 16,17 17-16,-17-17 0,0-1 15,0 19 1,0-36-16,0 17 16,0-17-16,0 18 15,0-1-15,0-17 16,0 18-1,18-18-15,-18 18 16,0-18 0,0 17-16,0 1 0,0 0 15,0-18-15,0 17 16,0 1-1,0 0-15,0-1 0,0 1 16,0 17 0,0-35-16,0 35 0,0-17 15,0 17 1,0-17-16,0 17 15,0 0-15,0-17 16,0 0-16,0-1 16,0 1-16,0-18 171,-18-18-171,18 1 16</inkml:trace>
  <inkml:trace contextRef="#ctx0" brushRef="#br0" timeOffset="28308.28">19703 10601 0,'0'0'94,"0"0"-48,0 0-46,17 0 16,1 0 0,0 0-16,-1 0 0,1 0 15,-18-18 1,35 18-16,-17 0 0,-1 0 15,1 0 1,35-17-16,-18 17 16,1 0-16,-19 0 0,36 0 15,-35 0 1,-18 0-16,35 0 0,-35-18 15,0 18 1,18 0-16,-18 0 16,17 0-1,1 0-15,-18 0 16,18 0-16,-1 0 0,1-18 15,17 18 1,-35-17-16,18 17 16,-1 0-1,1 0 1,-18 0-1,18 0-15,17 0 0,-17 0 16,-1 0 0,36 0-16,-18 0 0,-17 0 15,0 0-15,-18 0 16,17 0-1,-17 0 1,18 0 0,0 0-16,17 0 0,-17 0 15,-1 0 1,1 0-16,17 0 15,-35 0-15,18 0 16,-1 0 15,1 0-15,0 0-1,-1 0-15,19 0 16,-36 0-16,17 0 156,-17 0-125,35 0-31,-35 0 0,18 0 31,-18-18-31,0 1 0,18 17 16,-1 0 0,-17 0-16,18 0 15,-18 0-15,18 0 16,-1 0 93,-17 0 31,0 0-140,0 17 16,0 1-16,0-18 16,0 35-16,0-17 15,0-1-15,0 19 0,0-1 16,0 0-1,0-17-15,0 17 16,0 0-16,0 1 16,0-1-16,18 0 15,-18 18 1,0-35-16,0 17 0,0-17 15,0 35 1,0-36-16,18 19 0,-18-19 16,0 18-16,0-17 15,0 0 1,0 35-16,0-18 0,0-17 15,0 17 1,0 0-16,0 18 0,0-35 16,0-1-1,0 1-15,0-18 16,0 18-16,0-18 234,-18 0-234</inkml:trace>
  <inkml:trace contextRef="#ctx0" brushRef="#br0" timeOffset="31451.42">19897 9648 0,'0'0'78,"0"0"-63,0 18-15,0-18 0,0 18 16,0-1-16,17 1 15,1 0 1,-18-1-16,18 1 0,-1 0 16,-17 17-1,0-17-15,0-1 0,0 1 16,0-18-1,0 17-15,0 1 16,18 0-16,-18-18 16,0 17-1,0 1-15,0-18 0,0 18 16,0-18-1,0 17-15,0-17 16,0 18-16,0 0 16,0-18-16,0 17 15,0 1 1,0-1-16,0-17 0,0 18 15,18-18 1,-18 0-16,0 18 0,0-1 16,0-17-1,0 18 1,0-18-1,0 0 141,0-18-156,0 1 16,0-19 0,0 1-16,17 0 0,1-18 15,-18-18-15,17 54 16,1-36-16,0 0 15,-1 18-15,1 17 16,0-17 0,-1 17-16,1 0 0,-18 18 15,0-17 1,18-1-16,-18 18 47,0 0-32,17-17 1,1 17-16,-18 0 0,17-18 15,-17 18 79,18 0-94,-18 0 16,35 0-16,-35 35 15,36-35-15,-36 18 16,35-1-1,-35 19-15,35-19 0,-17 19 16,-1-19 0,1 1-16,0 35 0,-1-35 15,1-1-15,-18 1 16,0-18-1,0 35-15,0-35 0,0 18 16,18-18 0,-18 17-16,0 1 0,0 0 15,0-18 1,0 17-16,0 1 15,0-18-15,0 18 16,0-18-16,0 17 16,0 1-16,0-18 15,0 17 1,0-17-16,0 18 15,0-18 63,0-18-78,0 1 16,0-18-16,0 17 16,17-17-1,-17-1-15,18-17 0,0 18 16,-18-18-1,17 18-15,1 0 0,0-18 16,-18 35 0,0 0-16,0-17 15,17 35-15,-17-35 0,0 35 16,0-18-1,0 18 17,18 0-17,-1 0 63,-17 0-31,18 0-31,-18 0-1,18 0-15,-1 0 0,-17 0 16,18 0-16,-18 18 15,18 0 1,-18-18-16,17 0 31,1 0-15,-18 0 0,18 0-16,-18 0 15,17 0-15,1 17 16,-1-17-16,-17 0 15,18 0-15,-18 18 32,18-18-17,-18 17-15,35-17 16,-35 0-16,18 18 15,-1 0 1,1-1-16,-18-17 31,0 18-31,18-18 16,-18 18-16,0-1 15,0-17 1,0 0-16,0 18 0,17 0 16,-17-1-1,0-17-15,0 18 0,0-18 16,0 18-1,0-18-15,0 17 16,0 1-16,0-18 0,0 17 16,0 1-1,0 0-15,0 17 0,0-17 16,0-18-1,0 17-15,0 1 16,0-18 0,0 0 124,0 0-124,0-18-1</inkml:trace>
  <inkml:trace contextRef="#ctx0" brushRef="#br0" timeOffset="33193.1598">21273 9984 0,'17'0'62,"-17"0"-46,18 0-16,-18-18 15,0 18 1,17 0-1,-17-18-15,18 18 16,0 0 0,-18-17-1,0 17 16,17 0 1,-17 0-1,18 0 0,-18 0-15,18 0-16,-1 17 15,-17 1 1,18-18-16,-18 18 15,18-1-15,-1 1 16,-17-18-16,18 18 16,-18-18-1,0 17-15,0 1 0,17-18 16,1 17-1,-18 1 1,0 0-16,0-18 16,0 17-1,0 1-15,0-18 0,0 18 16,-18-18-1,18 17-15,-17 1 0,17 0 16,0-18-16,-35 17 16,35 1-1,-18-1-15,0-17 0,1 0 16,17 18-1,-18-18-15,18 0 0,0 18 32,-18-18-17,1 0 32,17 0-31,0 0-16,-18 17 15,18-17 126,0 0-126,18 0-15,-1 0 16,1 0-1,0 0-15,-1 0 16,1 0-16,0-17 0,17 17 16,-18 0-1,-17 0-15,18 0 0,0 0 16,-18 0-1,17 0-15,19 0 16,-19 0-16,1 0 16,17 0-16,-35 0 15,18 0 1,-1 0-16,-17 0 0,18 0 47,-18 0-32,18 0 1,-18 0-16,17 0 0,1 0 15,-18 0 1,18 0-16,-1 0 0,1 0 31,-36 0 141</inkml:trace>
  <inkml:trace contextRef="#ctx0" brushRef="#br0" timeOffset="40748.9242">5997 13653 0,'0'0'31,"0"0"0,18 0 1,0 0-32,-1 17 15,18 1-15,36-18 16,-18 0-16,17 0 15,1 0-15,70 0 0,-53 0 16,1 0 0,16 0-16,-16-18 15,16 18-15,-34 0 16,-18 0-16,35 0 15,0 0 1,-17 0-16,35-35 0,-36 35 16,36-18-1,-18 18-15,0 0 0,-17 0 16,17 0-16,18 0 15,17 0 1,-34 0-16,69 0 0,-34 0 16,17 0-1,18 0-15,-1 0 0,-16 0 16,-1 0-1,0 0-15,0 0 16,18 0-16,-18 0 0,0 0 16,0 0-1,-35 0-15,0 0 0,0 0 16,-1 0-1,-34 0-15,-18 0 16,17 0-16,-17-17 16,-17 17-16,-19 0 15,1 0 1,17 0-16,-35 0 0,35 0 15,-35 0-15,18 0 16,-18 0-16,35 0 16,-17 0-16,-18-18 15,35 18 1,18 0-16,-35 0 0,-1 0 15,19 0 1,-1 0-16,0 0 0,18 0 16,-18 0-1,18 0-15,18 0 16,35 0-16,-36 0 0,-34 0 15,17 0 1,-18 0-16,-18 0 0,1 0 31,-18 0-15,18 0-1,-1 0-15,19 0 16,-1 0-16,18 0 0,-36 0 16,1 0-1,17 0-15,-17 0 16,0 0-16,-1 0 15,-17 0 1,36 0 0,-19 0-16,18 0 0,1-18 15,-1 18 1,-17 0-16,-1-17 0,1 17 15,0 0-15,-1 0 16,1 0 0,0 0-16,-1 0 0,-17 0 15,18 0 1,-1 0-16,-17 0 0,18 0 31,-18 0-31,18-18 16,-1 18-16,1 0 15,0 0-15,17 0 16,0 0-16,-17 0 0,-1 0 15,1 0 1,0 0 0,-1 0 15,-17 0-16,18 0 1,-18 0 0,18 0-1,-1 0 79,-17 0-63,18 0-15,-18 0-16,18 0 15,-1 0 1,1 0-16,-1 0 15,1 0-15,-18 0 47,18 0-16,-18 0-31,17 0 16,-17 0-16,18 0 31,0 0 94,-18 0-31,-18 0-63,0 0-31,18 0 31,-17 0-31,-1 0 0,0 0 16,1 0-1,-1 0-15,18 0 0,-17-18 16,-1 18-16,-17 0 15,17 0 1,0 0-16,1 0 0,17 0 16,-18 0-1,18 0-15,-18 0 31,18 0-31,-17 0 16,17-17-16,-18 17 0,18 0 16,-17 0-1,17 0-15,-18 0 31,0 0-31,18-18 16,0 18-16,-17 0 16,17-18-16,-18 18 15,18 0 1,-18 0-16,18-17 15,-17 17 1,17 0 31,0 0 171,0 0-202,17 0-16,-17 0 15,18 0-15,17 0 16,-17 0 0,0 17-16,34-17 0,-34 0 15,0 0 1,17 0-16,-17 0 0,17 0 15,-17 0-15,-1 18 16,1-18 0,-18 0-16,17 0 15,-17 0 1,18 0-16,0 18 31,-18-18-15,17 0-16,-17 0 78,18 0 0,-18 0-63,0 17 94,0-17-109,-18 18 16,-17 0 0,17-18-16,-34 35 0,16-17 15,19-1 1,-36 1-16,53-18 15,-18 18-15,0-1 16,1-17-16,17 0 16,-18 0-1,18 18-15,-35-18 0,35 0 16,-18 17-16,18-17 15,-17 18-15,-1-18 16,-17 0-16,35 18 16,0-18-1,0 0 313,0-18-313,0 0 1,0 1-16,0-1 0,0 18 16,0-35-1,0 35-15,0-18 16,0 18-1,0-17 1,0-1 0,0 0-1,0 18 1,0-17-1,-18 17 79,18 0-78,-18 0-16,1 0 15</inkml:trace>
  <inkml:trace contextRef="#ctx0" brushRef="#br0" timeOffset="43369.8675">6050 13617 0,'18'0'125,"-18"-17"-125,17 17 16,-17 0-1,18-18-15,0 18 0,-1-18 16,1 18-1,0 0-15,-1 0 16,1-17-16,17 17 16,-35 0-16,18-18 15,-18 18 1,17 0-16,-17 0 0,0-18 15,18 18-15,0 0 16,-18 0-16,17 0 16,-17 0-16,36 0 15,-36 0 1,17 0-16,-17 0 109,0 0-109,-17 18 16,-1-18-1,0 0-15,1 35 16,-19-35-16,19 0 15,-1 36-15,-35-19 16,36-17-16,-1 36 0,0-36 16,18 0-1,-17 0 1,17 0 31,-18 0-16,18 0-16,-18 0-15,18 17 266,0 1-251,0-18 1,0 0-1,18 17-15,-18-17 16,0 0 0,18 0-16,-18 18 0,35-18 15,-17 18 1,-1-18-16,1 0 15,0 17-15,-1-17 0,1 18 16,-1-18 0,1 0-16,0 18 0,-1-18 15,1 0 1,17 0-16,-35 17 15,0 1-15,18-18 16,0 0-16,-1 0 31,-17 0-31,18 18 0,-18-18 16,17 0-16,-17 0 15,0 0 110,0 0-109,0 0-1,0-18-15</inkml:trace>
  <inkml:trace contextRef="#ctx0" brushRef="#br0" timeOffset="47241.2599">13088 13617 0,'0'0'78,"0"0"-78,18 0 0,17 0 15,36 0 1,34 0-16,19 0 15,-1 0-15,18 0 16,71 0-16,17 0 16,-17 0-1,17 0-15,1 0 0,-19 0 16,-17 0-16,0-35 15,-35 0-15,0 35 16,-18 0-16,0-18 16,36-35-1,-19 18-15,1 17 0,-18 18 16,0-17-1,0 17-15,-17 0 0,-36-18 16,18 18-16,0 0 16,-36-18-1,36 18-15,-18 0 0,18 0 16,-35 0-1,-1 0-15,36 0 0,-35 0 16,-36 0 0,18 0-16,-18 0 15,18 0-15,0 0 16,0 0-16,17 0 15,1 0-15,-36 0 0,36 0 16,17 0 0,-17 0-16,-1 0 15,36-17-15,-18-1 16,0 0-16,-17 18 15,35 0 1,-53-17-16,0-1 0,-1 18 16,-16 0-1,17-35-15,0 35 0,-18-18 16,0 18-16,0 0 15,18 0 1,-17 0-16,-19 0 0,1 0 16,-1 0-1,-17-17-15,18 17 0,0-18 31,-18 18-31,35 0 16,-17 0-16,17 0 0,0 0 16,1 0-1,-19 0-15,1 0 0,-1 0 16,1-18-1,0 18-15,-1 0 16,1-17-16,0 17 16,17 0-16,-17 0 15,17-18 1,-18 18-16,1 0 0,-18-18 15,18 18-15,-1 0 78,-17 0 32,0 0-95,18 0 1,-18 0-1,18 0 1,-1 0-16,-17 0 0,18 0 16,0 0-1,-1 0-15,1 0 16,-18-17-16,17 17 15,1 0-15,0 0 32,-18 0-32,17 0 31,-17-18 16,18 18-47,-18 0 0,18-18 31,-1 18-31,1 0 0,-18-17 31,0 17-15,0 0 108,0 0-108,-18 0 0,18 0-16,-17 0 15,17 0-15,-18 0 16,18 0-1,-18 0-15,1 0 0,17 0 16,-18 0 0,18 0-16,-35 0 0,35 0 15,-18 0 1,-17 0-16,17 0 15,1 0-15,-1 0 0,0 0 16,18 0 0,-17 0-16,17 0 109,0 0 62,17 0-171,1 0 0,17 0 16,1 0 0,-1 0-16,18 0 15,-18 0-15,0 0 16,-17 0-16,17 0 15,-17 0-15,0 0 0,-1 0 16,-17 0 0,18 0-1,-18 0 110,0 0-125,-18 17 16,1-17-1,-1 18-15,18-18 0,-35 0 16,17 18-1,0-18-15,1 17 16,17 1-16,-36 0 0,19-18 16,-1 17-1,0-17-15,1 18 0,-18-18 16,35 18-1,-36-18-15,19 0 16,17 0-16,-36 0 16,19 17-16,-19 1 15,19-18 1,17 0-16,-18 0 15,1 0 32,17 17 109,-18-17-62,18 0-94</inkml:trace>
  <inkml:trace contextRef="#ctx0" brushRef="#br0" timeOffset="51952.9564">13123 13653 0,'0'-18'203,"18"18"-188,-18 0 1,35-18-16,-17 1 15,0 17-15,17-18 0,0 0 16,-17 18 0,-18-17-16,17 17 0,1-18 15,0 18 1,-18 0-16,0-18 15,17 18-15,1 0 16,0-17-16,-18-1 31,17 18-31,-17-18 0,18 18 16,-18 0-16,17 0 15,1-17-15,-18 17 16,0 0-16,18 0 16,-18 0-1,17-18-15,1 18 0,-18-17 16,18 17-1,-18-18-15,17 18 0,-17 0 16,18 0-16,-18 0 218,-18 0-202,1 0-16,-1 0 0,-17 0 16,-1 18-1,19-1-15,-18 1 0,-1 17 16,19-17-16,-19-18 15,36 17 1,-17-17-16,17 0 0,-36 18 16,36 0-1,-17-18-15,17 0 31,-18 0-15,18 17 187,0-17-188,0 18 1,0 0 15,0-18 0,18 17 16,-18-17-31,35 0-16,-17 18 15,-1-18-15,36 0 16,-35 0-16,0 0 0,17 0 16,18 0-1,-18 0-15,-17 0 16,17 0-16,0 0 15,1 0-15,-19 0 16,1 0 0,-1 0-16,-17 0 0,18 0 31,0 0-31,-18 0 15,17 18-15,-17-18 16,18 0 0,0 17-16,-1-17 0,-17 0 31,18 0-16,0 0 17,-1 0-17,-17 18-15,18-18 16,-1 17-16,1-17 0,-18 18 15,18-18 1,-18 18 0,0-18 342,17-18-342,-17 0-16,0 1 16,0-1-1,0 1-15,0 17 0,0-18 16,0 0-1,0 18-15,0-17 0,0 17 16,0-18 0,0 0-1,0 18-15,0-17 16,0 17-1,0-18-15,0 18 0,0 0 16,0-18 0,0 1-1,-17 17 16,-1-18-15,18 18 0,0-18-1,0 1-15,0 17 16,0 0-16,0-18 15,0 18 1,-18-17 0,18 17 15,0 0 109,-17 0-140,-1 0 16,1 0-1,17 0-15,-18 0 16,0 17-16,-17-17 16,35 18-16,-35-18 15,-1 0 1,19 17-16,-1-17 0,-17 0 15,35 0-15,-18 0 16,18 0 0,-17 0 15,17 0 0,-18 0-31</inkml:trace>
  <inkml:trace contextRef="#ctx0" brushRef="#br0" timeOffset="53683.5792">9419 12541 0,'0'0'47,"0"0"-47,0 18 0,-17 0 16,17-18-1,0 0-15,-18 17 0,18 1 16,0-1-1,-18 1-15,1 0 16,17-1-16,-36 19 16,19-19-16,17 1 15,0 0 1,-18-1-16,0 18 0,18 1 15,-17-36-15,-1 35 16,18-35-16,0 18 16,0-1-16,0 1 15,0-18 1,0 18-16,-17-1 0,17 1 15,0-18 1,0 18-16,0-1 0,0-17 16,0 18-1,0-1-15,0 1 16,0-18-16,0 18 0,0-1 15,0 1 1,17 0-16,1-18 0,-18 17 16,17 1-1,-17-18-15,36 0 16,-36 0-16,17 0 15,19 0-15,-36 0 16,35 0-16,-17 0 0,-1 0 16,18 18-1,1-18-15,17 0 16,0 0-16,-18 0 15,-18 0-15,19 0 16,-36 0 0,17 0-16,-17-18 0,18 18 31,-18-18-16,0 18 79,0-17-78</inkml:trace>
  <inkml:trace contextRef="#ctx0" brushRef="#br0" timeOffset="54753.9643">9966 13229 0,'0'0'47,"0"0"-47,18 0 15,-1 0-15,-17-17 16,18-1-16,-18 18 16,18 0-1,-1-18-15,-17 18 16,18 0-16,-18-17 15,35 17 1,-35-18-16,18 18 31,-18 0-31,0 0 187,0 18-171,0-1 0,0 1-16,0 17 15,0 18-15,0-35 16,0-1-16,0 19 15,0-36 1,0 17-16,0-17 16,0 18 46,0 0-62,0-18 31,0 0 78,-18 0-46,18 0-63,-18-18 0,18 18 15</inkml:trace>
  <inkml:trace contextRef="#ctx0" brushRef="#br0" timeOffset="56564.616">16475 12330 0,'0'17'94,"0"-17"-94,0 36 15,0-36-15,0 35 0,-18 0 16,0 0 0,1-17-16,17 0 15,0 17-15,0-17 16,0-1-16,-18 1 15,18-1 1,0 19-16,-17-19 0,17 1 16,0 17-1,0 1-15,0-36 0,0 17 16,0 1-16,0-18 15,0 17 1,0-17 15,0 18-15,0 0-1,0-18 1,0 17-16,0-17 16,0 0-1,0 18-15,17-18 31,-17 18-31,0-1 16,0-17-16,0 0 16,0 18-1,18-18 16,-18 0-15,17 0 0,1 0-16,0 0 15,-1 0 1,1 0-16,-18 0 15,18 0 1,-18 0 0,17 0-1,1 0-15,17 0 16,-35 0-16,18 0 0,-1 0 15,1 0 1,-18 0-16</inkml:trace>
  <inkml:trace contextRef="#ctx0" brushRef="#br0" timeOffset="57775.0515">16775 12859 0,'0'0'62,"17"0"-30,-17 0-17,18 0 1,-18 0-16,18 0 15,-1 0 1,-17 0 0,18 0-1,-18 0 1,17 0-16,-17 0 15,18 0-15,-18 17 16,0 1-16,18 0 16,-18-18-1,0 17-15,0-17 16,0 18-1,0 0-15,0-1 0,-18-17 16,0 36-16,18-36 16,-17 35-1,-1-18-15,1 1 0,-1 0 16,18-1-1,-18-17-15,18 0 125,18 0-109,0 0-16,17 0 15,-18 0 1,36-17-16,0 17 0,-17 0 16,-1 0-1,18 0-15,-36 0 0,-17 0 16</inkml:trace>
  <inkml:trace contextRef="#ctx0" brushRef="#br0" timeOffset="122918.4946">15840 10901 0,'0'0'406,"0"17"-390,0-17-16,0 18 15,0 17-15,17-17 16,-17 0-16,0-1 15,0 1-15,0 0 0,18-1 16,-18 1 0,0 0-16,0-1 15,0 1-15,0-1 16,0 1-16,18 0 15,-18-1 1,0-17-16,17 18 0,-17-18 16,0 18-1,0-1-15,0-17 0,0 18 16,0-18-16,0 18 15,0-1 1,0-17-16,0 18 0,0-18 31,0 17-31,0-17 0,18 18 31,-18 0-31,0-18 16,0 17-16,0 1 0,0 0 16,0-18-1,0 17-15,0-17 0,0 18 31,0-18-31,0 18 16,0-18-16,0 17 16,18-17-1,-18 18 1,0-18-1,0 17 1,0 1 0,0-18-16,0 18 31,0-18-16,0 17 1,0 1-16,0-18 31,0 18-15,0-18-16,0 17 31,0-17 0,0 0 188</inkml:trace>
  <inkml:trace contextRef="#ctx0" brushRef="#br0" timeOffset="124989.2399">15875 10813 0,'0'0'78,"0"0"-63,18 0-15,-1 0 0,19 0 16,16 0 0,1 0-16,36 0 15,-1 0-15,0-18 16,0 18-16,0 0 15,-17 0-15,-18 0 0,-18 0 16,0-18 0,18 18-16,-53 0 15,18 0-15,-18-17 16,0 17-1,0 0 1,18 0-16,-1 0 0,-17 0 16,18 0-1,-18-18 126,0 18-126,18 0-15,-18 0 0,17 0 16,1 0-1,17 0-15,-17 0 16,-1 0-16,19 0 16,-19 0-16,-17 0 15,0 0 1,0 0 62,0 0-47,0 18-31,0-1 0,0 1 16,0 0-1,0-1-15,0 1 16,0 0-16,0 17 0,0 0 15,0-17 1,0-1-16,0 1 0,0 0 16,0-1-1,0 1-15,0 0 16,0-1-16,0 1 15,0 0-15,0 17 16,0-18-16,0 1 0,0 17 16,0-17-1,0 0-15,0 35 16,0-36-16,0 1 15,0-1-15,0-17 16,18 18 0,-18-18-16,0 0 0,0 18 140,0-1-140,0-17 16,0 18-16,0-18 15,0 18-15,18-1 16,-18-17-16,0 18 0,0-18 31,0 18 0,0-18-31,0 17 16,0 1 0,0-18-16,0 17 15,0-17-15,0 18 16,0 0-16,0-1 15,0-17 1,0 18 0,0-18 218</inkml:trace>
  <inkml:trace contextRef="#ctx0" brushRef="#br0" timeOffset="129700.9355">15840 9948 0,'0'0'47,"0"0"-16,0 18-31,0-18 16,0 18-1,0-1-15,0-17 0,0 18 16,0 0 0,0-1-16,0 1 15,0-1-15,0 1 0,0 17 16,0-17-1,0 0-15,0 17 0,0-35 16,0 35 0,0-35-16,0 18 15,0-18-15,0 35 16,0-35-16,0 18 15,0-1 1,0 1-16,0 0 0,17-18 16,-17 17-16,0-17 218,0 18-218,18-18 16,-18 0-16,0 18 15,0-18-15,0 0 125,0-18-109,0 0-16,0 1 15,0-1 1,18-17-16,-18-1 0,17 19 15,-17-36 1,0 53-16,0-18 0,0-17 16,0 35-1,0-18-15,0 18 16,0-17-16,18-1 15,-18 0 1,0 18-16,0-35 16,0 35-1,0 0-15,18-17 16,-18 17-16,0-18 15,0 0-15,17 18 16,-17 0 0,0 0 15,0-17-31,18 17 15,-18 0 1,17-18 0,1 0-16,-18 18 15,18 0 1,-18 0-16,0 0 0,17 0 15,-17-17 1,18 17-16,0 0 16,-18 0-16,0 0 31,17 0-31,-17 0 47,18 0-47,0 0 15,-18 0 1,17-18-1,-17 18-15,18 0 32,-18 0-32,18 0 15,-1 0-15,18 0 16,-17 35-1,17-35-15,1 18 0,-1 0 16,-17-18 0,-18 17-16,17-17 0,-17 0 15,0 18-15,18-18 16,-18 18-1,17-1-15,-17-17 0,0 35 16,0-17 0,0-18-16,0 35 0,0-35 15,0 18 1,0 0-16,0-1 15,0 1-15,0-18 16,0 18-16,0-1 16,0-17-16,0 0 0,0 18 15,0-18 1,0 17-16,0 1 31,0-18-15,0 18-1,0-18 1,0 17 31,0-17-32,0 18-15,0 0 16,0-18-1,0 17 1,0-17 15,0 0 94,0 0-125,0-17 16,0-1-16,0-17 15,0-1-15,0 1 16,18-18-16,0-17 15,-1 34 1,1 1-16,-18 0 0,18 0 16,-18 35-1,17-18-15,-17 18 0,0-18 16,0 18-1,0-17-15,0 17 16,18-18-16,-18 18 0,18 0 16,-18-18-1,17 18-15,1-17 0,-1 17 16,1 0-1,-18-18-15,0 18 16,18 0-16,-18 0 16,17 0 46,-17 0-46,36 0-16,-19 0 15,1 0 1,17 18-16,1-18 0,-1 17 15,0-17 1,-17 18-16,-1-18 0,-17 18 16,18-18-1,-18 0 1,0 17-16,18-17 15,-1 0 1,-17 18-16,0 0 0,18-1 16,-18-17-1,0 36-15,0-36 16,0 17-16,0 18 15,0 1-15,0-19 16,0 19-16,0-19 0,0 1 16,0 17-1,0-35-15,0 18 16,0-18-16,0 17 31,0-17-15,0 18 15,0 0 156,0-18-156,18 0 0,-18 0 1,0 0-17,0 0 1</inkml:trace>
  <inkml:trace contextRef="#ctx0" brushRef="#br0" timeOffset="131651.6376">17304 10266 0,'0'0'0,"0"0"94,17 0-79,-17 0-15,18-18 0,-18 1 16,18 17 0,-18 0-16,17 0 15,-17 0-15,18-18 16,0 18 15,-18 0-15,0 0-1,17 0-15,-17 0 16,18 0-16,-18 0 15,18 0 1,-18 0-16,17 0 0,-17 0 31,0 0-31,0 18 16,0-1-1,0 1-15,0-18 16,0 35-16,0-17 0,0-1 16,0 1-1,0-18-15,0 18 0,-17-1 16,17-17-1,-18 0-15,18 18 16,-18-18-16,18 0 16,-35 18-16,35-18 15,0 17-15,-18 1 0,18-18 16,0 0-1,-17 0-15,-1 0 32,18 0 61,0 0 16,0 0-109,18 0 16,-18 0-16,17 0 0,1 0 16,0 0 15,-18 0-16,17 0 1,-17 18 0,18-18-16,-18 0 0,18 0 15,-18 0-15,17 0 16,-17 17-1,18 1 17,-18-18-17,17 0 1,1 17-1,-18-17 1,0 18 0,0-18-1,0 35 1,0-17-1,0 0 1,0-18 0,0 17-16,0-17 15,0 18-15,-18 0 16,18-18-1,-17 0-15,17 0 16,-18 17-16,1-17 16,17 0-16,-18 0 15,18 18-15,-18-18 16,18 0-1,-17 0 1,-1 0 0,18 0-16,-18 0 0,1 0 15,-1 0-15,0 0 16,18 0-1,-17 0-15,-1 0 16,18 0 62,-18 0-47,18-18 125,0 18-156</inkml:trace>
  <inkml:trace contextRef="#ctx0" brushRef="#br0" timeOffset="179801.9655">2222 1111 0,'0'0'172,"0"0"-141,-35 0-31,35 0 15,-35 0 1,17 18-16,-17-18 0,17 0 16,1 35-16,-1-35 15,-35 0 1,36 18-16,-19-18 0,19 17 15,-1-17 1,0 0-16,-17 18 0,35-18 16,-35 18-1,35-18-15,-18 0 16,1 0-16,-1 17 15,0 1-15,1-18 16,-19 18-16,19-1 0,-19-17 16,-17 18-1,36 17-15,-1-35 16,18 18-16,-17-18 15,-1 0-15,18 0 188,0 0-188,0 0 0,35 35 15,0-35 1,1 0-16,-1 0 0,0 18 15,18-1 1,18 1-16,-18-18 16,-18 18-16,-17-18 15,17 0-15,18 0 16,-53 17-1,17-17-15,-17 0 0,36 0 16,-36 0-16,17 0 16,1 0-16,0 0 15,-1 0-15,1 0 16,0 0-1,17 0-15,-35 0 0,17 0 32,-17 0 14,0 36-14,0-36-32,0 17 0,-17-17 15,-1 36 1,-17-19-16,17 1 15,-17-1-15,17 19 16,-17-19-16,-18 19 16,36-19-16,-19-17 0,1 36 15,0-19 1,17-17-16,-17 18 15,17-1-15,-17-17 16,35 18-16,-18 0 16,1-18-1,-1 0-15,-17 17 0,17 1 16,-17-18-1,-1 35-15,19-17 0,-36 0 16,18-1-16,-1 1 16,19-1-1,-19 1-15,36-18 0,-17 18 16,17-1 77,0-17-30,0 0-63,17 0 15,1 0 1,0 0-16,35 18 0,-18-18 16,18 18-16,0-18 15,17 17-15,36-17 16,18 0-16,-1 0 15,-52 0 1,-1 0-16,-17 0 0,-18 0 16,1 0-1,-36 0-15,17 0 78,1 0-31,-18 0 15,18 0-46,-18 0-16,17 0 16,19 0-16,-19 0 15,1 0 1,-1 0-16,1 0 0,0 0 15,-18 0 1,17 0-16,1 0 47,-18 0 31,-18 0-63,18 0 1,-17 18-16</inkml:trace>
  <inkml:trace contextRef="#ctx0" brushRef="#br0" timeOffset="181602.6136">3140 1076 0,'0'18'16,"-18"-1"0,18-17-16,0 36 15,0-19 1,0 1-16,0 17 0,0-35 15,0 18 1,0 17-16,0-17 0,0-1 16,0 1-16,0 0 15,0 17 1,0 0-16,0 0 0,0 1 15,0 17 1,0-36-16,0 36 0,0-18 16,0-17-1,0 0-15,0 35 16,0-36-16,0 1 15,0 17-15,0-17 16,0-1-16,0 1 0,0 35 16,0-35-1,0-1-15,0 19 16,0-19-16,0-17 15,0 18-15,0-1 16,0-17 0,0 18-16,-18-18 15,18 18-15,0-1 31,0-17 1,0 0 30,0-17-62,0-1 16</inkml:trace>
  <inkml:trace contextRef="#ctx0" brushRef="#br0" timeOffset="182873.0708">3210 1094 0,'0'0'109,"36"0"-109,16 0 16,-16 0-16,-1 0 15,0 0 1,-17 0-16,17 0 0,-35 0 16,18 0-16,0 0 15,-18 0 32,0 0-47,17 0 0,-17 0 16,18 0-1,-18 0-15,17 0 16,1 0 124,-18 0-109,18 0-15,-18 0 15,17 0-15,1-18 15</inkml:trace>
  <inkml:trace contextRef="#ctx0" brushRef="#br0" timeOffset="183773.3939">3157 1588 0,'0'0'47,"0"0"-47,18 0 0,0 0 15,-18 0 1,17 0-16,1 0 15,0 0-15,-1 0 16,1 0-16,-1 0 16,19 0-16,-19 0 0,1 0 15,17 0 1,-17 0-16,0 0 15,-18 0-15,17 0 32,-17 0-17,18 0 16,-18-18-31,0 18 94</inkml:trace>
  <inkml:trace contextRef="#ctx0" brushRef="#br0" timeOffset="184623.7008">4198 1552 0,'18'0'47,"-18"-17"-32,0 17 1,17 0 0,-17 0-16,18 0 15,0 0 1,17 0-16,-17 0 0,-1 0 15,18 0 1,-17 0-16,0 0 0,-1 0 16,-17 0-1,18 0-15,0 0 16,-1 0-16,-17 0 31,18 0 109</inkml:trace>
  <inkml:trace contextRef="#ctx0" brushRef="#br0" timeOffset="185313.9492">4269 1764 0,'0'0'15,"17"0"17,1 0-1,17 0-31,-35 0 15,18-18-15,35 18 16,-36 0-16,19-17 16,-1 17-16,-17 0 0,-1-18 15,18 18 1,-35-18-16,18 18 15,-18 0 126,0-17-126</inkml:trace>
  <inkml:trace contextRef="#ctx0" brushRef="#br0" timeOffset="192376.4907">5644 1111 0,'0'0'187,"0"18"-187,0-18 0,0 35 16,0-35-1,-17 35-15,-1-17 0,18 0 16,0 17-16,0-17 15,0-1 1,-17 1-16,17-18 0,0 18 16,0-1-1,0 1-15,0-1 0,0-17 16,0 36-1,0-19-15,-18 1 16,18 0-16,0-1 16,0 1-16,0 17 15,0-17-15,0 0 0,0-1 16,0-17-1,0 18-15,0-1 16,0 1-16,0-18 16,0 18-16,0-1 31,0-17-31,0 18 0,0 0 15,0-1-15,0 1 16,0-18-16,18 35 16,-1-17-16,-17-1 15,0 1 1,18 0-16,-18-1 0,17-17 15,1 18 1,-18 0-16,0-18 0,18 0 16,-18 17-1,17-17-15,-17 18 16,0 0-16,18-18 0,0 17 15,-18-17 1,17 0 0,1 0-1,0 0-15,-1 0 16,1 0-16,-1 0 15,1 0-15,0 0 16,17 0 0,-17 0-16,17-17 0,-35 17 15,18 0-15,35-36 16,-53 36-16,17-17 15,1 17-15,-1-18 16,1 0 0,0 1-16,-18-1 0,17 0 15,1 18 1,0-35-16,-1 18 0,1-1 15,-18 0-15,18 1 16,-18-19 0,0 36-16,0-35 0,17 35 15,1-18 1,-18 1-16,0-1 0,0 1 15,0 17 1,0-36-16,0 19 16,17-1-16,-17 0 15,0 1-15,0-1 16,0 0-16,0 1 0,0-1 15,0 18 1,0 0-16,0-18 16,-17 1-1,-1 17 1,18-18-1,0 18-15,0 0 16,0-17 0,-17 17-16,17-18 0,0 18 15,-36-18-15,36 1 31,0-1-31,-17 18 0,17-18 16,0 18 0,-18-17-16,18-1 15,-18 18 1,18-18-1,0 18-15,-17 0 0,17-17 16,0 17 0,-18-18-16,18 18 15,-18-17 1,1 17-16,17-18 15,-18 18 1,18 0-16,-17 0 31,-1-18-31,18 18 16,-18 0-1,18-17 1,0 17 0,-17 0-1,17 0 1,-18 0-1,0 0-15,18 0 16,-17 0 0,17 0-1,-18 0 1,0 0-1,18 0 17,-17 0-17,17 0 1,-18 0-1,18 0 1,-18 0 0,1 0-1,17 0 1,-18 0-1,18 0 1,0 0-16,-17 0 16,-1 0 46,18 17-62,0-17 109,0 0-15,18 18-94</inkml:trace>
  <inkml:trace contextRef="#ctx0" brushRef="#br1" timeOffset="213654.148">6174 11571 0,'0'18'93,"0"-18"-77,0 17-16,0 1 15,0 0-15,0-18 0,0 17 16,0 1 0,-18 0-16,18-1 0,0 19 15,-18-19 1,18 1-16,0 17 15,0-35-15,0 18 16,0 17-16,0-35 16,0 35-1,0-35-15,0 18 0,0 0 16,0-1-16,0 1 15,0-1-15,0 1 16,0 0-16,0-18 16,0 35-1,0-35-15,0 18 0,0 17 16,0-17-1,0-1-15,0 36 0,0-35 16,0 17-16,0-17 16,0 17-1,18-17-15,-18-1 0,0 19 16,0-36-1,0 35-15,0-18 0,18 1 16,-18 17 0,17 1-16,-17-19 15,0 1-15,0 17 16,0-17-16,0-1 15,18 19-15,-18-19 0,0 1 16,0-18 0,0 35-16,0-35 15,0 18-15,0-18 16,0 35-16,0-35 15,18 18 1,-18 17-16,0-35 0,0 35 16,17-17-1,-17 0-15,0-1 0,0-17 16,0 36-16,0-36 15,0 17 1,0 1-16,0 0 0,0-18 16,0 17-1,0 1-15,0-1 0,0-17 16,0 18-1,18-18-15,-18 35 16,0-35-16,0 18 0,0-18 31,0 18-31,0-18 0,0 17 16,0 1-1,0-18 1,0 18-16,0-1 16,0 1-16,0-18 15,0 17 1,0 1-16,0 0 0,0-1 15,0-17-15,0 18 16,0 0-16,0-18 16,0 17-16,0-17 15,0 18 1,0 0-16,0-18 15,0 17 1,0 1-16,0-18 0,0 17 16,0 1-1,0-18-15,0 18 16,0-18-16,0 17 15,0 1 1,0-18-16,0 18 0,0-18 16,0 17-1,0 1-15,0 0 16,0-18-16,0 35 15,0-17-15,0-18 16,0 35-16,0-35 0,0 17 16,0 1-1,0 0-15,0-1 16,0 1-16,0 0 15,-18 35-15,1-18 16,17 0 0,0 18-16,0 0 0,-18 17 15,18-17 1,-18 0-16,18 18 0,-17-18 15,17 0-15,0 0 16,0-18 0,0 0-16,0-17 0,0-1 15,0-17 1,0 18-16,0-18 31,0 18 0,0-1-31,0-17 16,0 18-1,0-18 1,0 18-16,0-18 16,0 17-16,0 1 15,0-18-15,0 18 16,0-18-1,0 17-15,0 1 0,0-18 16,0 17-16,0-17 16,0 36-16,0-36 15,0 17-15,0 19 16,0-19-1,0 1-15,0 17 0,0-17 16,0 0 0,0-1-16,0 1 0,0-1 15,0 1 1,0 0-16,0-1 15,0-17-15,0 18 0,0-18 16,0 18 0,0-1 15,0-17 78,0-17-93,0-1-1</inkml:trace>
  <inkml:trace contextRef="#ctx0" brushRef="#br1" timeOffset="216655.228">5980 14605 0,'0'0'110,"0"0"-95,17 18-15,1-1 16,-18-17-16,18 18 15,-18 0-15,17-18 16,-17 17-16,18-17 16,-18 0-1,0 18-15,0-18 0,17 17 16,-17 1-1,18-18-15,0 18 16,-18-1 15,17 1-31,-17-18 0,0 18 16,0-1-1,18 1-15,-18-18 16,0 18 0,0-18-1,0 17 1,18-17-16,-18 18 15,0-18-15,0 18 16,0-18 0,17 17-1,-17-17 1,0 18 15,0-1-15,0-17-1,0 18 1,18-18-1,-18 0 1,0 0-16,0 18 31,0-18-31,18 17 31,-18 1-31,0-18 16,0 18-16,0-18 0,0 17 31,0 1-31,0-18 47,0 0 31,0 0-62,0-18-16,0 18 15,0-17 1,17 17-16,-17-18 0,0 0 15,0 1 1,0 17-16,0-36 0,0 19 16,18-1-1,-1-17-15,-17 17 16,18 1-16,0-1 0,-18 0 15,0 18 1,0-17-16,0-1 0,0 0 16,17 18-1,1 0-15,0-17 16,-18 17-16,17-36 15,-17 36-15,18-17 16,0 17-16,-18-18 0,0 1 31,0 17-15,0-18-1,17 18-15,-17-18 16,0 1 0,18 17-16,-18-18 0,17 0 15,-17 1 1,0 17-16,0-18 0,0 18 15,0-18-15,0 18 141,-17 0-141,-1 0 15,-17 0 1,0 0-16,-1 0 16,1 0-16,0 18 15,0 0-15,-18-1 16,35-17-1,0 0-15,-17 18 0,35-18 16,-35 18-16,17-18 16,-17 0-16,0 17 15,-1-17-15,19 0 16,-36 0-1,35 0-15,0 0 0,18 0 110,0 0-95,0-17 1,18 17-16,0-18 15,-1 18-15</inkml:trace>
  <inkml:trace contextRef="#ctx0" brushRef="#br1" timeOffset="217655.5879">6720 15011 0,'0'17'94,"0"19"-79,0-1-15,0 18 16,0 0-16,0 0 16,0-18-16,0 0 15,0 36 1,0-18-16,0 0 0,0 0 15,0-1 1,0-16-16,0-1 0,0 0 16,0 18-1,0-35-15,-17-1 16,17 1-16,0-18 0,-18 18 15,18-1 1,0-17-16,0 0 78,0 0-78,0-17 16,0 17-1,0-18-15,0-17 16,0 17-16</inkml:trace>
  <inkml:trace contextRef="#ctx0" brushRef="#br1" timeOffset="218355.8399">6738 15187 0,'0'0'15,"18"-18"79,-1 18-79,19 0-15,-1 0 0,18 0 16,0 0 0,0 0-16,17 0 0,-17 0 15,0 0 1,-18 0-16,18 0 16,53 0-16,-53 0 15,0-17-15,-53 17 16,0 0 93</inkml:trace>
  <inkml:trace contextRef="#ctx0" brushRef="#br1" timeOffset="219226.1532">6826 15505 0,'0'0'31,"0"0"-15,0 0-1,36 0-15,-36 0 0,35 0 16,0 0-1,18 0-15,0 0 16,-18 0-16,0 0 0,-17 0 16,17 0-1,-35 0-15,18 0 16,-18 0-1,18 0-15,-18-18 110</inkml:trace>
  <inkml:trace contextRef="#ctx0" brushRef="#br1" timeOffset="220136.4807">7267 15716 0,'0'0'78,"0"0"-63,18 0 1,0-17-16,-1-1 0,1 18 15,-1 0 1,19 0-16,-36-18 16,17 1-16,1 17 0,0 0 15,-1 0 1,1 0-16,-18 0 78,0 0-63,0 0 1,0 17-16,0 1 16,0 0-16,0-1 15,-18 19-15,1-19 16,17 18-1,0-17-15,-18 0 0,0 17 16,18-35 0,0 35-16,0-35 15,0 18-15,0-18 16,0 18-1,0-1-15,0-17 16,0 18 0,0-18-16,0 17 15,0-17 1,0 0 15</inkml:trace>
  <inkml:trace contextRef="#ctx0" brushRef="#br1" timeOffset="224177.9352">16510 11342 0,'0'0'109,"0"35"-109,0-35 15,0 18 1,0-1-16,0 1 16,0 17-16,0-17 0,0 0 15,0 17 1,0-18-16,18 19 0,-18-1 15,0-17 1,0-18-16,0 17 16,0 1-16,0 17 15,0-35-15,0 18 16,0 17-1,0-17-15,17-1 0,1 19 16,-18 17-16,0 0 16,0-1-16,0 1 15,0 0-15,0-17 16,0 16-1,0-16-15,0-1 0,0-17 16,0 35 0,0 0-16,0-18 0,0-18 15,0 19-15,0-1 16,0 18-1,0 0-15,18-18 0,-18 0 16,17 1 0,-17 17-16,0-36 0,0 18 15,0 1 1,0-1-16,0 18 15,0-35-15,18 17 16,-18 0-16,0 0 16,0 18-16,0-35 0,0 17 15,0 1 1,0-1-16,0 0 15,0 0-15,0-17 16,0 35-16,0-18 16,17-17-1,-17 17-15,0 0 0,0-17 16,0 0-1,18 17-15,-18-17 0,0-1 16,0 19-16,0-19 16,0 1-1,0 17-15,0-17 0,0-1 16,0 19-1,0-19-15,0 1 0,0 0 16,0-1 0,0 1-16,0 17 15,18 0-15,-18-17 0,0 17 16,0-17-1,0 0-15,0-1 0,0 18 16,0-17 0,0 0-16,17 17 15,-17-17-15,0-1 16,0-17-16,0 18 15,0-18 1,0 18-16,0-1 0,0 1 16,0-18-16,0 18 15,0-1-15,0-17 16,0 18-16,0-1 15,0 1 1,0 17-16,18 1 0,-18-19 16,0 19-1,0 16-15,0-34 0,0 0 16,0 17-1,0-35-15,0 18 16,0 17-16,0-35 0,0 18 16,0-1-1,0 1-15,0-1 0,0-17 16,18 18-1,-18 0-15,0-18 16,0 17-16,0-17 16,0 36-1,0-36-15,0 17 0,0 19 16,0-36-1,0 17-15,0-17 16,0 18-16,0 0 47,0-18 171,0-18-202</inkml:trace>
  <inkml:trace contextRef="#ctx0" brushRef="#br1" timeOffset="226868.9035">16510 14623 0,'18'0'94,"-18"0"-79,0 17 1,17 1-16,1 0 0,-18-1 16,35 18-1,-17 1-15,-1-19 0,1 19 16,-18-19-1,18 1-15,-18-18 16,17 18-16,1-18 0,-18 17 16,0-17 30,0 18-30,18-18 0,-18 18-16,0-18 15,0 17-15,0-17 31,0 18 1,0-18-1,17 17-31,-17-17 15,18 0 1,-18 18 31,0-18-47,0 18 0,18-18 31,-18 0 78,0 0 32,0-18-141,0 18 0,0-18 15,0 1 1,0-1-16,0 1 0,0-1 15,0 0 1,0 1-16,0-1 16,0 0-16,0 1 0,0-1 15,0-17 1,0 17-16,0 0 0,0 1 15,0-1 1,0 1-16,0 17 16,0-18-16,0 0 15,0 18 1,0-17-1,0 17-15,0-18 16,17 18 0,-17 0-1,0-18 1,0 1-1,0 17-15,0-18 16,0 18 15,18 0 0,-18-18 1,0 18 170,0 0-202,-18 0 16,1 18-16,-1 0 16,0-1-1,1 1-15,-1-18 0,0 18 16,1-18-1,17 0-15,-18 0 0,0 0 47,18 17-31,-17-17-1,17 0-15,-18 0 0,18 0 32,0 0-32,-17 0 78,17 0 62,17 0-140</inkml:trace>
  <inkml:trace contextRef="#ctx0" brushRef="#br1" timeOffset="228029.3209">17251 14834 0,'0'0'32,"0"0"-17,0 18-15,0 0 16,0-1-1,0 19-15,0-1 0,0-18 16,0 19-16,0-1 16,0 0-16,0-17 15,0 0-15,0 17 16,0-18-1,0 1-15,0 0 0,0-1 16,0 1 0,-18-18-16,18 18 0,0-1 15,0-17 1,0 18-1,0-18-15,0 35 32,0-35-32,0 18 0,0-18 15,0 17 1,0-17-1,0 18 17,0-18 61,0 0-93,0-18 31</inkml:trace>
  <inkml:trace contextRef="#ctx0" brushRef="#br1" timeOffset="228989.6668">17286 14834 0,'0'0'109,"18"0"-109,-1 0 15,19-17 1,-19-1-16,19 18 0,-36-18 16,17 18-16,-17 0 15,18 0 1,-18 0-16,18 0 0,-18 0 31,17 0-31,-17 0 16,18 0-1,-18 0 1,17 0-1,1 0-15,0-17 16,-1 17-16,1 0 16,-18 0-1,18 0 94</inkml:trace>
  <inkml:trace contextRef="#ctx0" brushRef="#br1" timeOffset="229769.9476">17321 15117 0,'0'0'47,"18"0"-31,0 0-1,17 0-15,18 0 0,-35-18 16,-1 18-16,1 0 16,-18 0-1,17-18-15,1 18 16,0-17-1,-18 17-15,35 0 0,-35 0 16,35 0 0,-35 0 30</inkml:trace>
  <inkml:trace contextRef="#ctx0" brushRef="#br1" timeOffset="236102.2263">20355 11095 0,'0'18'125,"0"-1"-109,18 18-1,-18-35-15,0 18 16,0-18-16,18 35 16,-18-35-16,0 18 0,0 0 15,0-1 1,0 19-16,0-1 15,0 0-15,0 0 16,0 1-16,17-1 16,-17 0-1,18-17-15,-18 35 0,0-18 16,0 18-1,0 0-15,0 0 0,0 0 16,0 0-16,17 0 16,1 35-1,-18-53-15,0 18 0,35 0 16,-17 0-1,-18 0-15,0-36 0,0 19 16,0-19 0,0 19-16,0-1 15,0 0-15,0 18 0,0 0 16,0-18-1,18 36-15,-18-36 0,17 18 16,-17 0 0,18-18-16,0 18 15,-18 0-15,0-35 16,0-1-16,0 1 15,0 0 1,0 17-16,0-18 0,0 19 16,17-1-16,1 0 15,-18 1-15,0-1 16,0-18-16,0 1 15,0 17 1,0-17-16,0 0 0,0 17 16,0-17-1,0-1-15,0 18 0,18-17 16,-18 17-1,17 1-15,-17-19 16,0 1-16,0 17 0,0-17 16,18 0-1,-1 17-15,-17-35 0,0 35 16,0-17-1,0-18-15,0 35 16,0-17-16,0-1 16,0-17-16,0 18 15,0-18-15,0 18 16,0-18 15,0 17 172,0 1-188,0-18 1,0 17 0,0-17-1,0 18 16,0 0-15,0-18 0,0 17-16,0-17 15,0 18 1,0-18-16,0 18 15,0-1-15,0-17 16,0 18 0,0-18-16,0 35 0,0-35 15,0 18 1,0 17-16,0-17 0,0-1 15,0 19 1,0-19-16,0 1 16,0 17-16,-17-35 0,17 18 15,0 0 1,0-1-16,0 1 0,0-1 15,0 1 1,-18 0-16,18-1 16,0 1-16,0-18 15,0 35-15,0-17 16,0 0-1,0-1-15,0-17 16,0 18 15,0-1 0,0-17 1,0 0 124,0 18-156,0-18 15,0 18 1,0-18-16,18 35 15,-18-35-15,0 18 16,17-18 0,-17 17-1,0 1 16,0-18-31,0 0 0,0 18 16,0-18 15,0 17 32,0-17 93,0 0-156,0 0 15</inkml:trace>
  <inkml:trace contextRef="#ctx0" brushRef="#br1" timeOffset="238242.9967">20426 14340 0,'17'0'31,"1"0"31,-18 18-46,18-18-16,-1 18 15,-17-1 1,18-17-16,0 36 16,-1-19-16,19 1 15,-1 0-15,-17 17 16,-1-18-1,-17 1-15,18-18 0,-18 0 16,0 18-16,17-18 16,-17 0-16,0 17 15,18-17-15,-18 18 16,0-18-1,18 0-15,-18 0 0,0 18 16,0-18 0,0 17-16,17-17 0,-17 36 15,0-36-15,0 17 31,0-17 1,0 18-1,0-1-31,0-17 15,0 18-15,0-18 16,0 18-16,0-18 94,0 0-48,0 0-30,0 0 0,0-36-1,0 36-15,0-17 0,0-18 16,0 17-1,0 0-15,18-17 0,-18 17 16,0 1 0,0-19-16,0 19 15,0-1-15,0 1 0,0-1 16,0 0-1,0 18-15,0-17 0,0 17 32,0-36-32,0 36 15,18 0-15,-18-35 16,0 35-1,0-18 1,0 18-16,0-17 16,0 17-16,0 0 15,0-18-15,17 18 16,-17-17-16,0 17 31,0-18 47,0 18-78,0 0 31,0 0 78,-17 0-93,-1 0-16,0 0 16,1 0-16,-1 18 15,-17-18 1,35 0-16,-35 17 0,17 1 15,0-18 1,-17 0-16,17 0 0,1 0 16,17 17-16,-18-17 15,18 0 1,0 0-16,-18 0 0,18 18 15,0-18 1,0 0 93,0 0-93,0 0-16,18 0 15,0 0-15</inkml:trace>
  <inkml:trace contextRef="#ctx0" brushRef="#br1" timeOffset="239233.3531">21167 14129 0,'17'0'78,"-17"0"-78,0 17 15,18 1 1,0 35-16,-18-35 15,17-1-15,-17 36 16,0-35-16,0-1 16,0 1-1,0 17-15,0-17 0,0 17 16,0 1-1,0-19-15,18 1 0,-18 17 16,0-17-16,0-18 16,0 17-1,0 1-15,0 0 0,0-18 16,0 35-1,0-35-15,0 35 0,0-35 16,0 18 0,0-18 140,0 0-141,0 0 1</inkml:trace>
  <inkml:trace contextRef="#ctx0" brushRef="#br1" timeOffset="240363.76">21184 14041 0,'0'0'125,"36"0"-125,-1 0 15,18 0 1,0 0-16,0 0 16,-18 0-16,-17 0 0,17 0 15,-35-18 1,17 0-16,-17 18 15,18 0 1,0 0 0,-18 0-1,0-17-15,17 17 16,-17 0-1,0 0 17,18-18 30,-18 18-46,18 0-16,-1 0 15,-17 0-15,18 0 16,-18 0-1,0-18 1,0 18 62</inkml:trace>
  <inkml:trace contextRef="#ctx0" brushRef="#br1" timeOffset="241154.0443">21325 14376 0,'0'0'31,"0"0"-31,0 0 16,18 0-1,0 0-15,17 0 16,-17 0-16,-1 0 16,1 0-16,-18 0 15,18 0 16,-1 0 1,-17 0-32,18 0 31,-18 0 0</inkml:trace>
  <inkml:trace contextRef="#ctx0" brushRef="#br1" timeOffset="277187.0116">12929 12312 0,'0'0'546,"0"0"-531,0 18-15,-17-18 0,17 17 16,0-17-16,0 18 15,0 0-15,0-1 16,0 36-16,0-35 16,0-1-1,0 19-15,0 17 0,0-36 16,0 1-1,0 17-15,0-17 0,0-18 16,0 35 0,0-35-16,0 18 15,0-1-15,0 1 0,0 0 16,0-1-1,0-17-15,0 18 0,0 17 16,0-17 0,0-1-16,0 19 15,0-1-15,0-17 16,0 17-16,0 0 15,0-17-15,0 17 0,0-17 16,0 35 0,0-18-16,0 0 15,0 0-15,0-17 16,0 35-16,0-18 15,0-17 1,0 17-16,0 0 0,0-17 16,0 17-1,0-17-15,0 35 0,17-35 16,-17-1-16,0 19 15,0-19 1,18 18-16,-18 18 0,0-17 16,0-1-1,0 0-15,18-17 0,-18 35 16,0-36-1,0 1-15,0 17 16,0 1-16,0-19 16,0 1-16,0 17 15,0-17-15,0-1 0,0 19 16,0-19-1,0 1-15,0 17 16,0 1-16,0-19 16,0 1-16,0 17 15,0-17 1,0-1-16,0 19 0,0-19 15,0 19-15,17-1 16,-17 0-16,0-17 16,0-1-16,0 19 15,0-19 1,0 1-16,0 17 0,0-35 15,0 18 1,0 17-16,0 0 0,0-17 16,0 17-1,0 1-15,0-1 16,0-35-16,0 35 0,0-17 15,0-1 1,0 19-16,0-36 0,0 17 16,0 1-1,0 0-15,0 17 16,0-17-16,0-1 15,0 1-15,0 35 16,0-36 0,0 1-16,0 0 0,0-18 15,0 35-15,0-35 16,0 18-16,0-1 15,0 1-15,18 17 16,-18-35 0,0 18-16,0 17 0,0-35 15,0 18 1,0-18-16,0 35 0,0-35 15,0 18-15,0-1 16,0 1 0,0 17-16,0-35 0,0 35 15,0-35 1,0 18-16,-18 0 0,18-1 15,0-17 1,0 18-16,0-18 16,0 18-16,0-1 15,0 1-15,0-18 16,0 18-16,0-1 0,0 1 15,0-1 1,0 1 0,0 0-16,0-18 15,0 17 1,0 1-1,0-18-15,0 18 0,0-18 16,0 17 0,0 1-16,0 0 0,0-1 15,0 1-15,0-18 16,0 17-1,0 1-15,0 0 0,0-1 16,0-17 0,0 18-1,0 0 1,0-18-1,0 17 17,0-17-1,0 0 0,0 18-15,0 0-1,0-18 1,0 17-1,0-17 17,0 18-17,0-18-15,0 18 0,0-1 16,0-17-1,0 18-15,0-18 32,0 17-17,0 1-15,0 17 0,0-35 16,0 36-1,0-1-15,0 0 0,0 18 16,0 0 0,0 0-16,0 17 15,0 19-15,0 17 16,0-18-16,18 18 15,-18 17-15,0-17 0,0-18 16,0 18 0,0 0-16,0-36 15,0-17-15,0 0 16,-18-18-16,18-17 15,0 0 1,0-18 156</inkml:trace>
  <inkml:trace contextRef="#ctx0" brushRef="#br1" timeOffset="280868.3364">12965 12153 0,'0'0'203,"-18"53"-203,18-18 0,0-17 16,-18 17-1,18 1-15,-17-19 0,-1 19 16,18-19-1,0 1-15,-18-1 16,1 1-16,17-18 16,0 18-16,-18-1 15,18 1-15,0 0 0,0-18 16,-18 35-1,1-35-15,17 18 16,-18-18-16,18 17 16,0 1-16,0-18 15,0 17 16,0-17 32,-17 0-48,17 18 1,0 0-16,0-18 62,0 17-46,0 19-16,0-36 0,0 17 16,0-17-1,0 0 63,0-17-62,0-1-16,0-17 15,17-1-15,-17 19 16,18-36 0,17 0-16,0 18 0,1-18 15,-36 18 1,17 17-16,1-17 0,-18 35 15,0-18-15,0 18 16,18-35 0,-18 35-16,0 0 93,0-18-77,17 18-16,-17-18 0,18 1 31,-18-1-31,0 18 16,0-18-16,0 1 15,0 17 1,0-18-1,0 18-15,0-17 0,0-1 16,0 18 0,0-18-16,0 18 15,0 0 157,0 36-157,0-19-15,18 18 16,-18 18-16,0-17 16,0-19-1,0 1-15,0 35 0,0-35 16,0-1-16,0 1 15,0-1-15,0 1 16,0 0-16,0-1 16,0 1-1,0 0-15,0-1 0,17-17 16,-17 18-1,0-18-15,18 18 0,-18-1 16,17 18 0,1-35-16,-18 18 15,0-18-15,0 18 0,0-18 16,0 17-1,0 1 1,0-18 0,0 18-16,0-18 15,0 17 1,0 1-1,0-18 1,0 0 93,-18 0 125,1 0-218,-1-18-16,18 18 15,-17 0-15,-1 0 16,18 0-16,-18 0 16,18 0-16,-17-17 31,-1 17-16,18 0 1,-18 0-16,18-18 0,-17 18 16,-1 0-1,0 0 1,18 0-1,-17 0 1,17 0 234,0-18-250,17 18 15,1 0 1</inkml:trace>
  <inkml:trace contextRef="#ctx0" brushRef="#br1" timeOffset="282298.8506">13970 17321 0,'0'0'63,"0"0"-48,0 18-15,0 17 16,0-17-16,0 17 15,0 18 1,-18-35-16,1 17 0,17 0 16,-18 1-16,18-1 15,0-17-15,0 34 16,0-16-16,0-1 15,0 0 1,0 1-16,0 16 0,0 1 16,0-17-1,0-1-15,0 0 0,0-17 16,0 17-1,0 0-15,0-17 16,0 0-16,0-18 0,0 35 16,0-35-1,0 18-15,0-18 0,0 17 16,0 1-1,0-18 48,0 0-48,0 0 1,0-18-16,0 18 16,-18-17-16</inkml:trace>
  <inkml:trace contextRef="#ctx0" brushRef="#br1" timeOffset="283179.1675">13935 17286 0,'0'0'62,"17"0"-31,1 0-31,-18 0 0,18 0 16,-1 0-16,19 0 16,-19 0-16,18 0 15,1 0-15,-1 0 16,18 0-1,0 0-15,0 0 0,0 0 16,-18 0 0,0 0-16,1-18 0,-36 18 15</inkml:trace>
  <inkml:trace contextRef="#ctx0" brushRef="#br1" timeOffset="284359.5927">13864 17921 0,'0'0'62,"18"-18"-46,-18 18-16,17 0 15,-17 0 1,18 0-16,0 0 0,-18-17 15,17 17 1,19 0-16,-19 0 0,1 0 16,17 0-16,-17 0 15,-1 0 1,-17 0-16,18 0 31,-18 0 16,18 0-32,-1 0 48,-17 0-48,18 0-15,-18 0 16,18 0 0,-18 0-16,35 0 0,-35 0 15,18 0 1,-18-18-16,17 18 0,1-17 15,-18 17 1,18 0 0,-18 0 15,17 0-16,-17 0 48,0-18-63</inkml:trace>
  <inkml:trace contextRef="#ctx0" brushRef="#br1" timeOffset="286160.2406">14288 18150 0,'0'0'63,"0"0"-48,0 18 1,0-18-16,0 18 0,0-1 16,0 1-16,17 17 15,-17-17-15,0 0 16,0-1-16,0 1 15,0-1 1,0 1-16,0 0 0,0-1 16,0-17-1,0 36-15,0-36 0,0 17 16,0 1-1,0 0-15,0-1 16,18-17 93,-18 0-93,17 0-16,1-17 0,17-1 15,-35 0-15,36 1 16,-36-1-16,17 0 16,-17 18-16,18 0 15,-18-17 1,18 17-16,-18-18 0,0 18 15,0 0 1,17 0 140,-17 0-140,18 0-1,-1 0-15,-17 35 16,18 1-16,0-19 15,-18 19-15,17-19 16,1 1 0,-18-1-16,18 1 0,-1-18 15,-17 18 1,0-18 62,0-36-63,0 19 1,18-18-16,0-18 16,-18 17-16,17 1 0,1 0 15,-1-18 1,-17 35-16,0-17 0,0 17 15,0-17 1,0 35-16,0-18 16,0 18-16</inkml:trace>
  <inkml:trace contextRef="#ctx0" brushRef="#br1" timeOffset="293112.7425">21131 1164 0,'0'0'187,"0"0"-171,0 18-16,0-18 15,0 17 1,0-17-16,0 18 0,0-18 15,0 18 1,0-1-16,0-17 16,0 18-16,0-18 0,0 18 15,0-1 1,0-17-16,0 18 0,0 0 15,0-1 1,0 18-16,0-35 16,0 18-16,0 0 15,0-1-15,0 1 16,0-18-1,0 35-15,0-35 0,0 18 16,0 0-16,0-1 16,0 1-16,0-18 15,0 35-15,0-17 16,0-1-1,0 19-15,0-19 0,0 1 16,0 0 0,0 17-16,0-17 0,0-1 15,0 1-15,0-1 16,0 19-1,0-1-15,0-17 0,0-1 16,0 19 0,0-36-16,0 17 0,0 18 15,0-35 1,0 36-16,0-19 15,0 1-15,0 17 16,0-17-16,0 0 16,0-1-16,0 19 0,0-19 15,0 1 1,0-1-16,0-17 15,0 36-15,0-36 16,0 17-16,0-17 16,0 36-1,0-36-15,0 17 0,0-17 16,0 36-1,0-19-15,0 1 0,0 17 16,0-17-16,0-1 16,0 19-1,0-1-15,0 0 0,0-17 16,0-1-1,0 1-15,0 0 0,0-1 16,0-17 0,0 18-1,0 0 16,0-18 1,0 17-17,0-17 1,0 18-16,0 0 15,0-1 1,0 1 0,0 0-1,0-1 1,0-17 93,0 0-109,-17 0 16,17 0-1,-18 0-15,18 0 16,-18 0-1,18-17-15</inkml:trace>
  <inkml:trace contextRef="#ctx0" brushRef="#br1" timeOffset="296363.9127">21096 1076 0,'0'0'32,"0"18"-17,0-18 16,0 17-15,0-17-16,0 0 16,0 36-16,0-36 0,0 17 15,-18 1 1,18-1-16,0-17 15,0 18-15,-17-18 16,17 18-16,0-1 16,0 1-1,0-18-15,0 18 31,0-18-31,0 17 16,0 1 0,0-18-1,0 18-15,0-18 16,0 17-1,0 1-15,0-18 16,-18 17 0,18-17-16,0 18 15,0-18-15,0 18 0,0-1 16,-17-17 93,17-17-78,0 17-31,0-18 16,0-17-16,0 17 15,17-17 1,-17 0-16,0-1 0,18 19 16,-1-19-1,-17 1-15,18 18 0,0 17 16,-18-18-1,0 0-15,0 1 16,0-1-16,17 18 16,-17-18-1,0 1-15,0 17 16,0-18 15,18 18-15,-18-18 30,18 18-14,-18-17-1,0 17-31,0 0 140,0 0-140,17 17 16,-17 1-16,0 17 15,0-17-15,18 17 16,0-17-16,-18 17 0,0-17 16,0-18-1,0 35-15,0-35 16,0 18-16,0-1 15,0-17 1,0 18 0,0-18-16,0 18 15,17-18 1,-17 17-1,0 1 1,0-18 0,0 0-16,0 18 15,18-18 1,-18 0 202,0 17-202,0 1-1,0-1-15,0-17 0,0 36 32,0-36-32,0 17 0,0-17 15,0 18-15,0-18 16,0 35-1,0-35-15,0 18 16,0-18 0,0 0 124,-18 0-109,18 0 0,0 0 79,-17 0-110,17 0 15,-18 0-15,0 0 0,18 0 31,-17-18-31,17 18 32,-18 0-17,18-17 1,-18 17-1,18 0 1,0-18 0,-17 18-16,17 0 93,-18 0-62,18 0 16,-18-18-16,1 18-15,17 0-16,0-17 16,0-1 62,0 18-78</inkml:trace>
  <inkml:trace contextRef="#ctx0" brushRef="#br1" timeOffset="297404.2872">21749 1658 0,'0'0'62,"0"0"-62,0 18 16,0-18-1,0 17-15,0 19 0,0-19 16,0 19 0,0 16-16,0 1 0,0 0 15,0 0 1,0 18-16,0-18 15,0 0-15,0-18 16,0-17-16,0 17 16,0 0-16,0-17 0,0-1 15,0 1 1,0-18-16,0 18 15,0-1-15,0-17 16,0 0 93,0 0-109,0 0 16,0-17-1,0 17-15</inkml:trace>
  <inkml:trace contextRef="#ctx0" brushRef="#br1" timeOffset="298174.5644">21537 2099 0,'0'0'47,"0"0"-32,18 0 1,-1-18-16,1 18 0,0 0 15,-1 0 1,1 0-16,0 0 0,-1 0 16,1 0-16,52-17 15,-17 17 1,36 0-16,52 0 0,-18-18 15,1 18 1,-54 0-16,-35 0 0,1-18 16,-36 18-1</inkml:trace>
  <inkml:trace contextRef="#ctx0" brushRef="#br1" timeOffset="311489.3556">6844 1446 0,'0'0'141,"18"18"-141,-1-18 15,1 0-15,17 0 16,0 0-16,1 0 16,-1 0-16,0 0 0,18 0 15,-18 0 1,-17 0-16,0 0 15,-1 0-15,1 0 16,0 0-16,-1 0 16,1 0-1,0 0-15,-1 0 0,18 0 16,-35 0-1,18 0 95,-18 0-95</inkml:trace>
  <inkml:trace contextRef="#ctx0" brushRef="#br1" timeOffset="312319.6546">6844 1693 0,'0'0'63,"0"0"-32,18 0-31,-18 0 0,17 0 16,18 0-1,-17 0-15,17 0 0,1 0 16,-1 0-16,0 0 15,-17 0 1,17 0-16,-17 0 0,-1 0 16,1 0-1,-18 0-15,18 0 31,-18 0-15,17 0 0,1 0-16,-18 0 15,18 0 79,-18 0-94,0 0 15,17 0-15,1 0 16,-18-17 0,18 17-1</inkml:trace>
  <inkml:trace contextRef="#ctx0" brushRef="#br1" timeOffset="313850.2056">8026 1288 0,'0'0'31,"0"0"-16,0 0-15,0 17 16,0-17 0,0 18-16,0-18 15,0 35-15,0-17 16,0 17-16,0-17 15,0 17 1,0-17-16,0-1 0,0 36 16,0-35-1,0 0-15,0 17 0,0 0 16,0-17-16,0-1 15,0 1 1,0 0-16,0-1 0,0-17 16,0 18-1,0 0-15,0-18 16,0 17 109,0-17-79</inkml:trace>
  <inkml:trace contextRef="#ctx0" brushRef="#br1" timeOffset="314830.5576">7885 1640 0,'0'0'78,"0"0"-62,0 0-16,17 0 15,1 0 1,0 0-16,-18 0 16,17 0-1,1 0-15,-18 0 16,17 0-1,-17 0-15,18-17 0,-18 17 16,18 0 0,-1 0-16,1 0 0,-18 0 15,35 0-15,-35 0 16,18 0-1,-18 0-15,18 0 0,-1 0 16,-17 0 0,18 0-16,-18 0 31,17-18 0,1 18 0,-18 0-15,18 0-1,-18 0 17,17 0-1,-17 0 0,18-17 0,0 17-31,-18 0 16</inkml:trace>
  <inkml:trace contextRef="#ctx0" brushRef="#br1" timeOffset="315890.94">8625 1041 0,'0'0'78,"0"17"-62,0 1-16,0-18 0,0 35 16,0 18-1,0-18-15,0 1 16,0-19-16,0 36 0,0-17 15,0 16 1,0-16-16,0-1 0,0 0 16,0 1-1,0 17-15,0-1 16,0-34-16,0 17 15,0 1-15,0-1 16,0-17 0,0-1-16,0 1 0,0-1 15,0 1-15,0-18 16,0 18-16,0-1 15,0-17 157,0 0-156</inkml:trace>
  <inkml:trace contextRef="#ctx0" brushRef="#br1" timeOffset="316781.2604">8643 1041 0,'0'0'46,"0"0"-14,35 0-17,-35 0-15,18 0 16,17 0-16,-17 0 15,17 0-15,0-18 0,-17 18 16,17 0 0,-17 0-16,0 0 15,-1 0-15,-17 0 16,18 0-1,-18 0 1,18 0 0,-1 0 77</inkml:trace>
  <inkml:trace contextRef="#ctx0" brushRef="#br1" timeOffset="317571.5446">8608 1552 0,'0'0'62,"0"0"-31,17 18-15,1-18-16,17 0 0,1 0 15,-1 0-15,-17 0 16,17 0 0,-18 0-16,-17 0 0,18 0 62,0 0-31,-18 0-31,0 0 16,17 0-16,-17 0 93</inkml:trace>
  <inkml:trace contextRef="#ctx0" brushRef="#br1" timeOffset="319272.1565">8961 1834 0,'0'0'156,"0"0"-140,0 18-16,0 0 15,35-1 1,-35 1-16,0 17 0,0 1 16,17-19-1,-17 1-15,0-1 0,0 1 16,0 17-16,0-35 15,0 18 1,0-18-16,0 18 0,0-18 16,0 17-1,0 1-15,0-18 0,18 35 16,-18-35-1,0 18 1,0-18 15,0 0 78,0 0-109,18 0 16,-1-35-16,1 35 16,0-18-16,-18 0 15,17 18 1,-17-35-16,18 35 0,0-18 15,-18 18 1,17-17-16,-17-1 0,0 18 16,18 0 15,0 0 0,-18 0 0,0 0 47,0 18-62,17-18-16,-17 0 15,0 35-15,18-35 16,-1 18 0,-17-1-16,0 1 0,18 0 15,-18-18 1,0 0-16,18 0 93,-1 0-46,-17 0-47,0 0 16,0 0-16,0-18 0,18 0 15,-18-17 1,18 0-16,-1-1 16,1 19-16,-18-36 15,0 18-15,0 35 16,0-18-1,0 0-15,0 1 0,0 17 16,0 0 93</inkml:trace>
  <inkml:trace contextRef="#ctx0" brushRef="#br1" timeOffset="323753.7696">9948 1588 0,'0'-18'0,"0"18"109,18 0-109,-18 0 16,18 0-1,17 0-15,-35 0 16,35 0-16,0 0 15,-35 0-15,36 0 16,-36 0 0,17 0-16,1 0 0,0 0 15,-1 0-15,1 0 16,0 0-16,34 0 15,-34 0-15,0 18 16,-1-18 0,1 0-16,0 0 15,-1 0 1,-17 0-1,18 0-15,0 0 16,-18 0 0,17 0-16,-17 0 0,18 0 140</inkml:trace>
  <inkml:trace contextRef="#ctx0" brushRef="#br1" timeOffset="324924.1907">11395 1023 0,'0'0'62,"0"0"-15,0 35-47,0-17 15,0 0 1,0 17-16,0 18 0,0 0 16,0 0-1,0 0-15,0-1 0,0-16 16,0-1-1,0 18-15,0-18 16,0 1-16,0-19 16,0 1-16,0-18 15,0 35-15,0-35 0,0 18 16,0-18-1,17 35-15,-17-35 16,0 18-16,0 17 16,0-35-16,0 35 15,0-35 1,0 18-16,0-18 15,0 0 126,0 0-141,0 0 15,0-18 1</inkml:trace>
  <inkml:trace contextRef="#ctx0" brushRef="#br1" timeOffset="325884.5364">11412 1041 0,'18'0'47,"-18"-18"-31,0 18-1,18 0 17,-1 0-17,1-18-15,17 18 0,0 0 16,1 0-16,-19 0 15,36 0-15,-35 0 16,-18 0-16,18 0 16,-1 0-1,-17 0 16</inkml:trace>
  <inkml:trace contextRef="#ctx0" brushRef="#br1" timeOffset="326804.8675">11483 1464 0,'0'0'62,"0"0"-46,0 0-1,35 0-15,-17 0 16,-1 0 0,1 0-16,0 0 0,-1 0 15,1 0 1,-18 0 15,18 0-15,-1 0 15,-17 0 0,0 0-15,18 0-1,-18 0 1,0 0-16,18 0 15,-18 0 1,17-18-16</inkml:trace>
  <inkml:trace contextRef="#ctx0" brushRef="#br1" timeOffset="327935.2744">11748 1729 0,'0'0'94,"0"0"-79,0 0-15,17 0 16,1 0-1,-1 0-15,1 0 0,0-18 16,-1 18 0,-17 0-16,18 0 15,0 0-15,-1-18 16,-17 18-16,18 0 15,-18 0-15,18 0 0,-18 0 16,17 0 0,-17-17 62,0 17-47,0 0 0,0 0-31,18 17 0,-18-17 16,0 36-1,0-19-15,0-17 0,17 36 16,-17-36-1,0 35-15,0-18 16,0 1-16,0 17 16,0-35-16,0 18 15,0 17-15,0-35 0,18 18 16,-18-18-1,0 18-15,0-1 16,0-17 0,0 18-1,0-18 63,0 0-62,0-18-16</inkml:trace>
  <inkml:trace contextRef="#ctx0" brushRef="#br1" timeOffset="328745.5659">12577 1517 0,'0'0'31,"0"0"-15,17 0 0,1 0-16,-1 0 0,19 0 15,-36 0-15,17 0 16,19 0-1,-36 0-15,35 0 0,-17 0 16,-1 0 0,18 0-16,-17 0 0,0 0 15,17 0 1,-35 0-16,18 0 15,-18 0 17,17 0 14,-17 0-30</inkml:trace>
  <inkml:trace contextRef="#ctx0" brushRef="#br1" timeOffset="329855.9656">13458 1111 0,'0'0'125,"0"0"-110,18 18-15,0 17 16,-18-17-16,0 17 16,17 18-16,1-18 15,0 1 1,-18-1-16,0 0 0,0-17 15,17 17 1,-17-17-16,0-1 0,0 1 16,0 17-1,0-17-15,0 0 16,0-1-16,0 1 0,0-1 15,0 1 1,0-18-16,0 35 0,0-35 16,0 18-1,0-18-15,0 18 16,0-1-16,0-17 31,0 18-15,0-18-1,0 18 16,0-18 1,0 0 14,0-18-30,0 18 0</inkml:trace>
  <inkml:trace contextRef="#ctx0" brushRef="#br1" timeOffset="330656.2536">13458 1005 0,'0'0'31,"18"0"-15,-18 0-16,35 0 16,-17 0-1,0 0-15,17 0 0,-17 0 16,-1 0-1,1 0-15,0 0 0,-1 0 16,-17 0 0,18 0-16,-18 0 15,17 0-15,1 0 16,-18 0-1,18 0-15,-1-17 0,1 17 32,-18 0-17</inkml:trace>
  <inkml:trace contextRef="#ctx0" brushRef="#br1" timeOffset="331296.484">13617 1499 0,'0'0'16,"18"0"-16,0 0 15,-18-17 1,0 17-16,17 0 0,-17 0 31,18 0-31,-18 0 16,17 0-1,1 0-15,0 0 16,-1 0-16,1 0 0,-18-18 15,18 18 1,-1 0-16,-17-18 0,18 18 16,-18 0-1,18 0-15,-18 0 16,0 0-16,17 0 15,1 0 1,-18-17 15,0 17-15</inkml:trace>
  <inkml:trace contextRef="#ctx0" brushRef="#br1" timeOffset="332326.8546">13935 1729 0,'0'0'31,"17"-18"-31,-17 0 15,18 18 1,0 0 0,-18 0-16,17 0 0,-17 0 31,18 0-16,-18 0-15,18 0 16,-18 0-16,17 0 16,-17 18-1,18-18-15,-18 18 16,17-1-1,-17 1-15,0 35 16,0-53-16,0 17 16,0 1-1,-17 0-15,17-18 0,0 17 16,-35 1-1,35 0-15,-36-1 0,36 1 16,-17 0 0,-1 17-16,18-18 15,0-17-15,0 18 16,0-18-1,0 18-15,0-18 16,0 0 0,35 0-16,-17 0 15,0 0-15,17 0 16,-18 0-16,19 0 15,-19 0-15,19 0 0,-19 0 16,1 0 0,-18 0-16,0 0 15,0-18 94</inkml:trace>
  <inkml:trace contextRef="#ctx0" brushRef="#br1" timeOffset="333177.1606">14570 1552 0,'0'0'31,"17"0"1,-17 0-17,18 0 1,0 0-1,-18 0-15,17 0 16,19 0 0,-19 0-16,1 0 0,-1 0 15,-17 0 1,18 0-16,0 0 0,-18 0 15,17 0 1,1 0 0,0 0-1,-18 0 1,17 0-16,-17 0 31</inkml:trace>
  <inkml:trace contextRef="#ctx0" brushRef="#br1" timeOffset="334827.7547">15469 1111 0,'0'0'94,"0"36"-78,0 16-16,0 1 0,0 0 15,0 0 1,0 0-16,0 18 0,0-36 15,0 0-15,0-17 16,0 17 0,0-17-16,0-1 0,0 1 15,0-18 1,0 18-16,0-1 0,0 1 15,0 35 1,0-35-16,0-1 16,0 18-16,0-35 15,0 18-15,0 0 16,0-1-16,0-17 0,0 18 31,0-18-15,0 18-1,0-18-15,0 17 16,0 1-1,0-18 48,0-18-48,0 18-15,0-17 0</inkml:trace>
  <inkml:trace contextRef="#ctx0" brushRef="#br1" timeOffset="335548.014">15487 1164 0,'18'0'63,"-18"0"-48,0-17 1,17 17-16,1 0 16,0 0-1,17 0-15,18 0 0,17 0 16,-17 0-16,0 0 15,18 0 1,-36 0-16,0 0 0,-17 0 16</inkml:trace>
  <inkml:trace contextRef="#ctx0" brushRef="#br1" timeOffset="336398.32">15593 1588 0,'17'0'0,"-17"0"16,0-18-16,18 18 15,-18 0 32,0 0 15,18 0-46</inkml:trace>
  <inkml:trace contextRef="#ctx0" brushRef="#br1" timeOffset="337928.8706">15998 1834 0,'0'0'31,"0"0"-31,18-17 16,0 17-16,-18 0 15,17 0 1,-17-18-16,18 18 0,0 0 16,-18-17-1,0 17-15,17 0 0,19 0 16,-19 0-1,1 0-15,17 0 16,-35 0-16,18 0 16,-18 0 30,0 17-46,17-17 16,-17 18-16,0-18 16,0 35-16,0-35 15,0 18 1,0-18-16,0 17 0,0-17 15,0 18-15,-17 0 16,-18-1-16,17 1 16,18 0-16,-35-1 15,35 1 1,-36-1-16,36-17 0,-17 0 15,17 0 1,0 0 109,0 0-125,0 18 15,35-18-15,-17 0 16,-1 0 0,1 0-16,-18 0 0,35 18 15,-35-18-15,0 17 16,18-17-16,-18 18 15,35-18-15,-35 18 16,0-1 0,18-17-16,-18 0 15,0 18 1,0-18-1,0 18 1,0-1 0,0 1-16,0-18 15,0 18 1,0-18-1,0 17 1,-18-17-16,0 0 16,1 0-16,-18 0 15,17 0-15,0 0 16,-35 18-16,36-1 0,-19-17 15,1 0 1,0 0-16,17 0 16,1 0-16,17 0 15,0 0 79</inkml:trace>
  <inkml:trace contextRef="#ctx0" brushRef="#br1" timeOffset="339969.1676">17163 1517 0,'0'0'47,"0"0"-16,17 0-15,1 0 0,17 0-1,0 0-15,1 0 0,17 0 16,0 0-16,0-18 15,-1 1-15,1 17 16,18 0-16,-18 0 16,-18 0-1,-17 0-15,-1 0 0,1 0 16,0 0 46,-18 0 32</inkml:trace>
  <inkml:trace contextRef="#ctx0" brushRef="#br1" timeOffset="340599.2501">17145 1782 0,'18'-18'0,"-1"0"0,1 1 15,-18 17-15,35 0 16,0 0-16,1 0 16,17 0-16,0 0 15,0 0 1,-1 0-16,1 0 0,0 0 15,0 0 1,0 0-16,-53-18 0,18 18 16,-1 0-1,-17 0 79,0-18-79</inkml:trace>
  <inkml:trace contextRef="#ctx0" brushRef="#br1" timeOffset="341509.3676">17762 1252 0,'0'0'47,"0"0"-47,18 18 15,17 0 1,1-18-16,-19 0 15,18 17-15,1 19 0,-1-36 16,18 35 0,18-18-16,-19 19 0,1-19 15,18 19 1,-53-19-16,-18 1 15,17-18-15,-17 18 32,0-18-17,0 17-15,0 1 16,0 0-16,-17 17 15,-1 0-15,-35 18 16,0 0-16,-17 17 16,17-34-1,-36 17-15,-16 0 0,16-1 16,54-16-1,-35-19-15,52-17 0,0 0 78,18 0-46,0 0-17,-17 0 1</inkml:trace>
  <inkml:trace contextRef="#ctx0" brushRef="#br1" timeOffset="342379.4815">8520 2963 0,'-89'0'16,"-16"18"-16,-19 0 0,36 17 15,70 0-15,18-35 16,18 0 15,0 0-15,-1-17-16,1-19 0</inkml:trace>
  <inkml:trace contextRef="#ctx0" brushRef="#br1" timeOffset="343769.6616">8096 3069 0,'18'0'78,"-18"35"-62,0 1 0,0-1-16,0 0 15,0 1-15,0-1 16,0 0-16,0 0 15,0 1-15,0-19 0,0-17 16,0 18 0,0 0-16,0-1 15,0-17-15,0 18 16,0 0-16,18-1 15,-18 18 1,0-17-16,17-18 0,-17 35 16,0-17-16,0 0 15,0-18-15,0 17 16,0-17-16,0 18 31,0 0-31,0-18 0,0 17 16,0 18-1,0-35-15,0 18 0,0 0 16,0-1-1,0-17 1,0 0-16,0 0 94,0 0-94,-17 0 15,-1 0 1,18 0-16</inkml:trace>
  <inkml:trace contextRef="#ctx0" brushRef="#br1" timeOffset="344579.7675">8202 3422 0,'18'0'94,"-1"0"-94,1 0 16,17 0-16,1 0 15,-19 0-15,18 0 16,-17 0-1,0 0-15,-18 0 0,17 0 47,-17 0-16,18 0-31,0 0 32,-18 0-32</inkml:trace>
  <inkml:trace contextRef="#ctx0" brushRef="#br1" timeOffset="345839.9313">8555 3651 0,'18'0'16,"-18"0"-1,17 0-15,-17 18 16,0 0-16,0-18 15,0 17 1,0 1-16,0-1 0,0 19 16,0-19-1,0 1-15,0 17 0,0-17 16,0-18-1,0 18-15,0-1 16,0-17-16,18 18 62,-18-18-46,17 0 31,-17 0-47,36-18 0,-36 18 15,35-35-15,-17 0 16,17 17-16,-17-17 16,-1 17-16,1 0 15,-18 1 1,17-1-16,-17 18 0,18 0 78,-18 0-63,18 0 1,-18 18-16,17-18 0,1 35 16,0-17-1,-18-1-15,17 1 16,-17-18-16,0 35 15,18-35-15,0 18 16,-18-18-16,17 18 0,-17-1 16,0-17-1,18 0-15,-18 0 78,0 0-62,17-17-16,-17-1 0,0 0 15,18-17-15,-18 0 16,18 17 0,-18-17-16,0-18 0,17 18 15,-17 17 1,0 0-16,0 18 0</inkml:trace>
  <inkml:trace contextRef="#ctx0" brushRef="#br1" timeOffset="346490.0157">9490 3475 0,'0'0'0,"0"0"31,17 0-16,-17 0 1,0 0 0,18 0-1,-18 0-15,35 0 0,-17 0 16,17-18-1,18 18-15,0 0 0,0 0 16,18 0-16,-36 0 16,0-17-1,-17 17-15,-18 0 16</inkml:trace>
  <inkml:trace contextRef="#ctx0" brushRef="#br1" timeOffset="347110.0964">9596 3704 0,'0'0'31,"0"0"-15,17 0-16,1 0 16,-18-17-1,17 17 1,1 0-16,0-18 0,17 18 15,0 0-15,1 0 16,-19 0-16,19 0 16,-19 0-16,1 0 15,-18 0 1,17 0 15,1-18-15,0 18-16,-18 0 15,0 0 1,17 0 62,-17 0-63</inkml:trace>
  <inkml:trace contextRef="#ctx0" brushRef="#br1" timeOffset="348070.2212">10848 3157 0,'0'0'78,"0"18"-78,0 35 0,0 0 15,0 0 1,0 0-16,0 0 15,0 0-15,0-18 16,0 0-16,0 0 16,0 1-1,0-1-15,0-17 0,0-1 16,0 18-1,0-17-15,0 17 0,0-17 16,0 0-16,0 17 16,-18-17-1,18-1-15,0-17 0,0 18 16,0-18-1,0 17 1,-17-17 31,17 0-32,0 0-15,0-35 0,0 18 16</inkml:trace>
  <inkml:trace contextRef="#ctx0" brushRef="#br1" timeOffset="348800.316">10883 2999 0,'0'0'93,"18"0"-77,-18 0-16,35 0 0,0 0 16,1 0-1,34 0-15,-17 0 16,0 0-16,-18 0 15,1 0-15,-19 0 16,-17 0-16,18 0 47</inkml:trace>
  <inkml:trace contextRef="#ctx0" brushRef="#br1" timeOffset="349360.3886">10901 3422 0,'0'0'15,"17"0"1,-17 0-1,36 0-15,-36 0 16,17 0 0,1 0-16,17 0 0,1 0 15,17 18 1,-36-18-16,18 0 15,-17 0-15,-18 0 0,18 0 78,-1 0-62,-17 0-16,0 0 16,18 0-16,-18 0 15</inkml:trace>
  <inkml:trace contextRef="#ctx0" brushRef="#br1" timeOffset="350210.4994">11183 4004 0,'0'0'15,"18"0"1,-18 0-16,0 0 16,17-18-16,1 1 15,0 17-15,-1-18 16,1 0-16,17 1 15,-17-1 1,-1 18-16,-17 0 0,18 0 16,0-17-1,-18 17 1,17 0-1,-17 0 95,18 0-110,-18 0 15,0 17 1,18-17-16,-18 35 0,0-35 15,0 36-15,0-19 16,17 1-16,-17 0 16,0-18-16,0 35 15,0-35 1,0 18-16,0-1 0,0 1 31,0-18-31,0 0 78,0 18-78,0-18 16,-17 0-1,-1 0-15</inkml:trace>
  <inkml:trace contextRef="#ctx0" brushRef="#br1" timeOffset="351310.6412">12118 3528 0,'0'-18'31,"18"18"-31,-18 0 15,0 0 110,0 0-125,17 71 0,1-18 16,-18 0-1,17-36-15,-17 18 0,18 18 16,-18-35-16,0 0 16,0-1-1,0 1-15,0 0 0,0-18 16,0 17-1,0 1 173,0-18-188,-18 0 15,1 0-15</inkml:trace>
  <inkml:trace contextRef="#ctx0" brushRef="#br1" timeOffset="351820.7086">12030 3704 0,'0'-17'0,"17"17"31,1 0-31,0 0 15,17 0 1,18 0-16,-18 0 0,18 0 16,-18 0-16,1 0 15,-36 0 1,0 0 77,0-18-77,0 18-16</inkml:trace>
  <inkml:trace contextRef="#ctx0" brushRef="#br1" timeOffset="352510.7984">12753 3263 0,'0'0'31,"0"0"-15,0 35-16,0-17 16,0 17-16,0 1 15,0 17-15,0 0 16,0-18-1,0 0-15,0 0 0,0 1 16,0-1 0,0 0-16,0-17 0,0 17 15,0 0 1,0-17-16,0 35 15,0-35-15,0-1 0,0 1 16,0-18 0,0 17-16,0-17 124,0-17-124,0-18 16</inkml:trace>
  <inkml:trace contextRef="#ctx0" brushRef="#br1" timeOffset="353160.8826">12753 3140 0,'18'0'47,"-18"0"-47,17 0 0,18 0 16,-17 0-1,0 0-15,17 0 0,-17 0 16,-1 0-1,1 0-15,0 0 16,-1 0-16,-17 0 0,18 0 16,-18 0-1,18-18-15,-1 18 0,-17 0 16,18 0-1,-18 0 1,17 0 62,1 0-62</inkml:trace>
  <inkml:trace contextRef="#ctx0" brushRef="#br1" timeOffset="353710.9544">12806 3616 0,'0'0'62,"17"0"-46,1 0-16,0 0 0,-1 0 15,1-18 1,0 18-16,-18 0 16,17 0-16,-17 0 46,18 0-30,0 0-16,-18 0 16,17 0-16</inkml:trace>
  <inkml:trace contextRef="#ctx0" brushRef="#br1" timeOffset="354691.0817">13035 3863 0,'0'0'47,"0"-18"-47,18 18 16,-18-17-1,0 17 1,17 0 15,1 17-15,0-17-1,-1 0-15,1 18 0,0-18 16,-18 18 15,0-1-31,0-17 16,0 18-16,0-18 15,0 35-15,0-35 0,0 18 16,0-1 0,0 19-16,-36-19 15,19 19-15,-19-19 16,19 1-16,-1 0 15,18-18 1,0 0 31,0 0-47,35 17 15,-17-17 1,0 0-16,17 18 0,-35-18 16,18 0-1,-18 0-15,17 0 16,1 0-1,-18 0-15,18 0 16,17-18-16,-18 18 0,19-17 16,-19 17-1,1 0-15,0 0 0,-18 0 16,0 0-1,17 0 17,-17-18-1,0 18-16</inkml:trace>
  <inkml:trace contextRef="#ctx0" brushRef="#br1" timeOffset="355381.1714">13794 3545 0,'0'18'47,"0"-18"-47,0 35 16,0-35-16,0 18 0,0 17 15,0-17 1,0 0-16,0 17 0,0-18 15,0 1 1,0 0-16,0-1 16,0 1-16,0 0 15,0-1 1,0-17 15,-18 0-15,0 18-1,18-18 1,0 0-1</inkml:trace>
  <inkml:trace contextRef="#ctx0" brushRef="#br1" timeOffset="356071.2612">13635 3704 0,'35'0'16,"-17"0"-1,-1 0-15,19 0 0,-19 0 16,1 0-16,17 0 16,-35 0-1,18 0-15,-18 0 16,18 0 46,-1 0-46,-17 0-16,18 0 15,-18 0 1,17 0 15,-17 0-15,18-17-1,0 17 1,-18 0-16,17 0 0,-17 0 16,0-18-16,0 0 46,18 18-30,-18 0-16,0-17 0,0 17 31,0-18-15</inkml:trace>
  <inkml:trace contextRef="#ctx0" brushRef="#br1" timeOffset="357071.3912">14358 3228 0,'18'18'125,"-18"34"-109,0 1-16,0-17 0,0-1 15,0 0 1,0 1-16,0-1 16,0 0-16,0 0 15,0-17-15,0 17 16,0 1-1,0-1-15,0-18 0,0 19 16,0-1-16,0-17 16,0 17-16,0-17 15,0-1-15,0 18 16,0-17-1,0 0-15,0-1 0,0-17 78,-18 0-62,18-35 0,-18 35-16,1-53 0</inkml:trace>
  <inkml:trace contextRef="#ctx0" brushRef="#br1" timeOffset="357811.4874">14429 3246 0,'0'-18'109,"17"18"-109,1 0 16,17 0-1,-17-18-15,17 18 0,0-17 16,1 17-1,-19 0-15,19 0 16,-19-18-16,-17 18 0,18-18 31</inkml:trace>
  <inkml:trace contextRef="#ctx0" brushRef="#br1" timeOffset="358521.5797">14464 3669 0,'0'0'94,"0"-18"-78,0 1-16,18 17 0,-18 0 15,35-18 1,-35 18-16,35 0 0,-35 0 15,18 0 1,-1 0-16,1 0 16,-18 0-16,18 0 15,-18-18 16,0 1 1,0 17-17,17 0 32</inkml:trace>
  <inkml:trace contextRef="#ctx0" brushRef="#br1" timeOffset="359831.75">14781 3898 0,'0'0'16,"0"-17"-1,0-1-15,0 18 0,0-18 16,0 18-1,0 0-15,0 0 47,18 0-31,0 0-16,-18 0 15,35 0-15,-35-17 0,18 17 16,-18 0 0,17 0 30,1 0-30,-18 0-16,0 0 0,18 0 16,-18 17-16,0-17 15,0 18-15,0 0 16,0-18 15,0 17-31,0-17 16,0 18-1,0-1-15,0 1 0,-18-18 16,0 18-1,18-1-15,-35-17 16,35 18-16,-35-18 0,17 0 16,18 18-1,-18-18-15,1 0 0,17 17 16,0-17 77,17 0-93,-17 18 16,18-18-16,17 0 16,-35 0-16,18 18 15,-18-18 1,18 0 15,-1 17-15,-17-17-1,0 18 1,0-18-16,0 18 0,0-18 78,0 17-78,0 1 15,0-18-15,-17 17 16,-1 1-16,0-18 0,1 18 16,17-18-1,-18 0-15,0 0 16,18 0-16,-35 0 15,35 0-15,-18-18 16,1 18 0,-1 0-16,-17 0 0,17 0 15,1 0 1,17 0-16,0 0 47,0-18-32,0 1 1,0 17-16,0 0 0,17 0 15</inkml:trace>
  <inkml:trace contextRef="#ctx0" brushRef="#br1" timeOffset="394996.3207">2505 4674 0,'0'0'109,"-18"0"-109,0 0 16,-17 0 0,18 0-16,-19 0 0,1 0 15,17 18 1,-17-18-16,0 0 15,-1 18-15,19-18 0,-18 0 16,-1 0 0,19 17-16,-19-17 0,19 0 15,-1 0 1,0 0-16,1 0 15,-1 0-15,-17 0 16,17 0-16,1 0 16,-1 0-1,0 0-15,1 0 0,-1 0 16,18 18-16,-35-18 15,35 0-15,-35 0 16,35 0-16,-18 0 16,-17 0-1,35 0-15,-36 0 0,36 0 16,-17 18-1,-1-18-15,0 0 16,18 0 0,-17 17-1,17-17-15,-18 0 31,18 18 141,0-18-156,35 0-1,1 17-15,-1-17 0,18 36 16,0-36-16,17 17 15,-17 1 1,0 0-16,-18-1 0,18 1 16,-17-18-1,-1 0-15,-17 18 0,-1-18 16,-17 0-1,0 0-15,18 17 16,-1 1 0,-17-18-16,0 17 15,18 1-15,0 0 0,-18-1 16,35 1-1,-35-18-15,18 35 16,-18-17-16,17 0 16,-17-1-16,0 1 15,18-18 1,-18 17-16,0-17 0,0 18 15,18-18 1,-18 18 109,0-1-125,-18-17 15,0 18 1,18 0-16,-17-1 0,-19-17 16,19 18-1,-19 17-15,1-35 16,18 36-16,-36-19 15,17 1-15,-17-1 16,18 1 0,-35 35-16,34-35 0,19-1 15,-19 1-15,1 0 16,0 17-16,17-35 15,1 35-15,-19-17 16,36-18 0,-17 17-16,-1-17 0,18 18 15,0-18 1,-18 18-16,18-18 78,0 0-78,36 17 0,-19-17 15,19 0 1,17 18-16,-18-18 16,0 0-16,0 18 15,18-1-15,0-17 16,0 18-16,0-18 0,0 0 15,0 0 1,0 0-16,0 0 16,-18 0-16,0 0 15,-35 0-15,18 0 16,-18 0-1,18 0 17,-1 0-32,1 0 0,-1 0 15,1 0-15,0 0 16,-1 0-1,-17 0 17,0 0 155,0 0-172,-17 0-15,17 0 16</inkml:trace>
  <inkml:trace contextRef="#ctx0" brushRef="#br1" timeOffset="396276.4872">3175 4815 0,'0'0'16,"0"18"15,0 0-15,0-1-16,0-17 15,0 36-15,0-19 16,0 1 0,0 17-16,0 0 0,0 1 15,0 17-15,0-36 16,0 19-16,0 16 15,0-16-15,0-1 16,0 18 0,0 0-16,0 0 0,0 0 15,0 0 1,0-18-16,0 0 0,0-17 15,-18 17-15,18-17 16,0-18 0,0 35-16,0-35 0,0 18 15,0-18 1,0 17-16,0 1 0,-17-18 171,-1 0-171,18 0 0,0-18 16,0-17 0,-35 0-16,35-1 0</inkml:trace>
  <inkml:trace contextRef="#ctx0" brushRef="#br1" timeOffset="398026.7147">3157 4833 0,'18'0'109,"-18"0"-93,0 0-16,18 18 0,-18-1 16,35 1-1,-35 0-15,18-1 0,-1 1 16,18 17-1,-35-17-15,36 17 16,-19-17-16,-17-1 16,36 36-16,-36-35 15,17 0-15,-17-18 0,18 17 16,-18 1-1,0-1-15,0-17 16,0 0-16,18 0 16,-18 18-1,0-18 32,0 0-16,17 0-15,1-35-16,0 17 0,-1 1 15,18-19 1,-17 19-16,0-19 0,17 19 16,-17-19-1,17 19-15,-35-1 16,18 18-16,17-35 0,-35 35 15,35-18 1,-17 1-16,17-1 0,-35 18 16,18-18-1,-18 1-15,35 17 16,-35-18-16,0 18 15,18 0 1,-18 0 109,0 0-110,0 18-15,0 17 16,0-35 0,0 18-16,0 35 0,0-36 15,0 18 1,0-17-16,0 17 0,0 1 15,0-1 1,0 0-16,0 18 16,0 0-16,0 0 15,0 0-15,0 0 16,0-36-16,-18 19 0,18-1 15,-18 0 1,1-17-16,17 0 16,-18-1-16,18 1 15,0-18-15,0 17 16,0 1-1,0-18-15,0 18 16,0-18 0,0 17-16,0-17 109,0 18-94,-18-18 17,18 0-17,-17 18 1,-1-18-16,0 0 15,18 0-15</inkml:trace>
  <inkml:trace contextRef="#ctx0" brushRef="#br1" timeOffset="399116.8563">4586 5239 0,'0'0'16,"0"0"-1,0-18 1,0 18-16,18 0 0,-1 0 16,1 0-1,0 0-15,-1 0 16,1 0-16,0 0 0,-1 0 15,36 0 1,-35 0-16,-1 0 0,19 0 16,-1 0-1,-17 0-15,-1 0 16,1 0-16,0 0 15,-18 0-15,17 0 32,-17 0-32,18 0 0,-1 0 15,1 0-15,-18 0 16</inkml:trace>
  <inkml:trace contextRef="#ctx0" brushRef="#br1" timeOffset="399706.9331">4551 5486 0,'0'0'15,"0"0"1,0 0 0,0 0-16,35 0 0,-35 0 15,18 0 1,-18 0-1,35 0-15,-17 0 0,-1 0 16,19 0 0,17 0-16,-18 0 0,0 0 15,18 0 1,-18 0-16,1 0 15,16 0-15,-34 0 16,0 0-16,-18 0 16,0 0 46,0-18-31</inkml:trace>
  <inkml:trace contextRef="#ctx0" brushRef="#br1" timeOffset="401557.1736">5838 4921 0,'0'0'62,"0"18"-46,0-18-16,0 18 15,-17-18 1,17 0-16,-18 35 0,18-35 15,-17 17 1,17-17-16,-18 18 0,18 0 16,-18 17-1,1 0-15,-1 1 16,0-1-16,1 35 0,-1-34 15,0-1 1,18 0-16,0 1 0,-17-1 16,17-18-1,0 1-15,0 0 16,0-1-16,0 1 15,0-18-15,0 35 16,0-35 0,0 18-16,0 0 0,0 17 15,17-35-15,-17 17 16,18 1-16,-18 0 15,18-1-15,-1-17 16,-17 0 0,18 18-16,-18-18 15,0 18 1,35-18-16,-17 0 0,0 0 15,34 0-15,-16 0 16,17 0 0,-36 0-16,1 0 0,35 0 15,-35 0 1,-1 0-16,1 0 0,-1 0 15,1 0 1,0 0-16,-1-18 16,19 0-16,-19-17 15,1 35-15,17-18 16,-17 1-16,-1-18 0,19-1 15,-36 19 1,17-1-16,1 0 16,-18-17-16,18 17 15,-18 1-15,0-18 16,0 35-1,17-36-15,-17 1 0,18 17 16,-18 1 0,0-1-16,18 0 0,-18 1 15,0 17-15,0-36 16,0 36-1,0-17-15,0-1 0,0 1 16,0-1 0,0 18-16,0-35 0,0 35 15,0-18 1,0 18-16,0-35 15,0 35-15,-18-18 16,18 18 0,0-18-16,0 1 0,0 17 15,0-18 1,-18 18-16,18-17 15,-17 17-15,17-18 16,-18 18-16,0-18 31,18 18-31,-17-17 0,17 17 16,0-18-1,-18 18-15,0 0 16,18-18 0,0 18-1,-17 0-15,17-17 0,0 17 16,-18 0-1,18 0-15,-17 0 16,-19 0 0,19 0-16,-19 0 15,19 0-15,17 0 0,-18 0 16,0 0-1,18 0-15,-17 0 32,17 0-32,-35 17 15,17 1-15,-17 0 16,35-1-16,0 1 15,-18-18-15,0 18 0,1-1 16,17-17 0,0 18-1,-18-18-15,18 0 31,0 0-15,-18 35-16,-17-17 0</inkml:trace>
  <inkml:trace contextRef="#ctx0" brushRef="#br1" timeOffset="442832.5386">12982 11730 0,'0'0'15,"-17"0"1,17 0-16,-18 0 31,18 0-15,-18 0 30,1 0-14,17 0 14,-18 0-30,18 0 0,-18 0 15,1 0 16,17 0-47,-18 0 31,18 18-31,0-1 15,0-17 1,-18 0-16,18 18 31,0-18-31,0 17 16,0-17-16,0 18 15,0-18 17,0 18-17,0-18 1,0 17-1,0-17 1,0 18 0,-17 0-1,17-18-15,0 17 0,0-17 16,0 18-1,0 0-15,0-18 0,0 17 16,0-17 0,0 18-1,0-18 1,0 17 15,0-17-15,17 0-1,-17 18-15,18-18 16,-18 0-16,18 0 31,-1 0-31,-17 18 31,0-18-31,18 0 16,-18 0-16,18 0 31,-1 0-31,-17 0 0,18 17 16,-18-17-1,18 0-15,-18 0 0,17 0 31,1 0-15,-18 0-16,0 0 16,18 0-16,-18 0 15,35 0-15,-35-17 0,17 17 16,-17 0-1,18 0-15,-18-18 16,18 0-16,-1 18 16,-17 0 15,0 0-31,18-17 0,-18 17 15,0-18 1,18 18-16,-18-17 16,0-1-16,17 18 15,-17 0 1,0-18-16,0 18 0,0-17 15,0-1 1,0 18-16,0-18 0,0 18 16,0-17-1,0-1 1,0 0-1,-17 18 1,17 0 0,0-17-1,-18 17-15,18 0 16,-18 0-16,18-18 15,-17 18-15,17 0 16,0-17 0,-18 17-16,18 0 0,-18 0 31,18 0-16,-17 0 1,-1 0 0,18 0-16,-17 0 15,17 0 1,0 0-16,-18 0 15,0 17 1,18-17 0,-17 0-16,17 0 0,-18 18 15,18-18 1,0 0-16,-18 0 15,18 17 1,-17-17-16,17 0 47,-18 18-47,18-18 15,0 18 1,-18-18-16,18 17 16,-17-17-1,17 18 16,0 0 1,-18-1-32,18-17 15,0 18-15,0 0 16,0-18-1,0 17-15,0-17 0,0 18 32,0-18-32,0 0 0,0 17 15,0 1 1,0-18-1,0 18 1,18-18 0,-1 0-16,-17 17 15,18-17 1,-18 18-16,0-18 15,18 0-15,-1 0 16,-17 0-16,18 0 16,17 0-1,1 0-15,-19 0 0,18 0 16,-35 0-16,18 0 15,-18 0-15,0-18 16,18 18 15,-18 0-15,0-17-1,0-1-15,17 18 0,1-18 32,-18 1-32,0-1 15,0 18-15,0-17 16,0 17-1,0-18-15,0 18 0,0-18 16,0 1 0,0 17-16,0-18 15,0 18-15,0-18 16,0 18-1,-18-17 1,18 17-16,0 0 16,-17 0-1,17 0-15,0-18 16,-18 18-16,18 0 15,-18 0 1,1 0 15,17 0-31,-18 0 16,18 0 15,-17 0 0,17 0-31,-18 0 0,0 0 16,18 18-1,-17-1-15,17-17 16,0 18 0,0-18-1,0 18-15,0-1 31,0-17-31,0 18 16,0-18-16,0 18 16,0-18-1,0 17 1,0-17-16,17 18 31,1-18-31,-18 0 16,18 0 15,-18 0-31,0 0 31,17 0 0,-17-18-15,18 18-16,-1-17 0,-17-1 15,0 0 1,0 1-16,18-19 0,-18 19 16,0 17-1,0-18-15,0 0 16,0 18-16,0-17 15,0 17 1,0 0 15,0-18-15,-18 18-1,1 0-15,-1 0 16,18 0 0,-17 0-16,17 0 0,-18 0 15,18 0 1,-35 18-16,35-18 0,-18 0 15,0 17 1,1 19 0,17-36-16,0 17 15,0-17 1,0 18-16,0-18 31,0 18-31,0-1 16,0 1-16,0-18 15,0 18 1,0-1-16,0-17 0,17 0 31,-17 0-31,18 0 31,0 0-15,-1 0-1,1-17-15,17 17 0,0-18 16,-35 0 0,36 18-16,-36-17 0,17-1 15,1 18-15,-18-18 31,0 18-31,0-17 16,0 17 0,0-18-16,0 0 0,0 18 15,-18 0 1,18 0-16,-35-17 15,35 17-15,-18 0 16,1 0-16,17 0 16,-35 0-16,17 0 0,0 0 15,-17 0 1,35 0-16,-18 0 15,18 0-15,-17 0 16,17 17-16,-18-17 16,18 0-1,0 18-15,0-18 16,0 18-16,0-18 15,18 0 1,-18 0 15,17 0-31,-17 0 16,18 0-1,0 0-15,17 0 0,-35 0 32,18 0-32,-18 0 93,0 0-77,0 0 15,0 0-31,0 0 0,0 0 16,-18 0 93</inkml:trace>
  <inkml:trace contextRef="#ctx0" brushRef="#br1" timeOffset="450193.4955">13035 11271 0,'0'0'140,"18"0"-140,-1 0 16,19 0-1,-1 0-15,18 0 16,-18 0-16,36 0 16,-36 0-16,18 0 15,0 0 1,-18 0-16,0 0 0,1 0 15,34 0-15,-52 0 16,35 0-16,-18 0 16,0 0-16,1 0 15,17 0 1,-18 0-16,18 0 0,0 0 15,0 0 1,17 0-16,18 0 0,-17 0 16,-1 0-1,-17 0-15,0 0 16,0 0-16,0 0 0,-18 0 15,18 0 1,0 0-16,-35 0 0,17 0 16,0-17-1,18 17-15,0 0 16,-17-18-16,-1 18 15,0-18-15,18 18 16,-35 0 0,35 0-16,-1 0 0,1-17 15,0-1-15,53 0 16,-53 1-16,35-1 15,-35 18-15,-18-17 16,1 17 0,-19 0-16,-17 0 0,18 0 15,0-18 1,-18 18-16,35 0 0,0 0 15,18 0-15,-18 0 16,18 0 0,0 0-16,-18 0 0,1 0 15,-1 0 1,-17 0-16,-18 0 0,17 0 15,1 0 1,-18 0 31,18 0-47,-18 0 0,17 0 15,1 0 1,0 0-16,-18 0 16,35 0-16,-18 0 15,-17 0-15,18 0 31,0 0-31,-18 0 0,17 0 16,-17 0 0,36 0-16,-36 0 0,17 0 15,1 0-15,-18 0 141,0-18-110,0 18-16,0 0-15,-18-17 16,18-1 0,0 18-1</inkml:trace>
  <inkml:trace contextRef="#ctx0" brushRef="#br1" timeOffset="451263.6346">16175 10954 0,'0'0'31,"18"0"-31,-18 0 16,17 0-16,18 17 15,-17 1 1,35 0-16,-35-18 0,-18 0 16,17 0-1,1 0-15,-18 0 0,0 17 16,18-17-1,-18 0 1,0 0 0,17 0 30,-17 18 17,0 0 46,0-18-109,-17 17 0,17-17 16,-36 18-1,19 0-15,-19-1 16,19 1-16,-19-1 0,-16 1 15,34 0 1,0-1-16,1 1 0,-1-18 16,18 0-1,0 0 1,-18 0 77</inkml:trace>
  <inkml:trace contextRef="#ctx0" brushRef="#br1" timeOffset="453143.879">13070 11271 0,'0'-17'46,"0"-1"-14,0 18-17,0 0-15,18-18 0,0 18 16,-18-17-1,0-1-15,17 18 16,1-18-16,-18 1 16,18 17-16,-1-18 15,1-17 1,-18 35-16,35-18 0,-35 1 15,0 17-15,18-18 16,-18 18 140,-18 18-156,1 17 0,-1-17 16,-17-1-1,17 18-15,0 1 16,1-1-16,-19-17 15,19 17-15,-18 0 16,17-17 0,0-1-16,18 1 0,-17-18 15,17 18-15,0-18 141,17 0-110,-17 17-31,18-17 0,0 18 15,-1-18 1,1 18-16,17-1 16,18-17-16,-35 18 15,17 0-15,18-18 16,-18 17-16,-17-17 0,17 0 15,-17 0 1,-18 0-16,17 0 62,-17 0-62,0 0 47,0-17-31,0 17-1,0-18-15,18 18 0,-18 0 16,0-18 0</inkml:trace>
  <inkml:trace contextRef="#ctx0" brushRef="#br1" timeOffset="454404.0425">14146 10301 0,'0'18'31,"0"17"-31,0-35 16,0 18-1,-17 17-15,17-17 0,0-1 16,0 19-1,0-19-15,-18 1 16,18 17-16,0-17 16,-18-1-16,18 19 15,0-19-15,0 1 0,0 17 16,0-17-1,0-1-15,0 1 16,0-18-16,0 18 16,0-1-1,0-17 1,0 18-16,0-18 0,0 18 15,0-1 1,0-17-16,0 0 16,0 18-1,0-18 1,0 18-16,0-18 15,0 17 1,0 1-16,18-18 0,-18 0 16,0 17-1,0-17-15,0 0 16,0 0 15,18 0-15,-1 0-1,1 0-15,-18 0 16,18 0-16,17 0 15,-17-17-15,17 17 16,-35-18 0,18 18-16,-18-17 0,0-1 15,35 18-15,-35-18 16,17 1-1,1 17-15,-18 0 110</inkml:trace>
  <inkml:trace contextRef="#ctx0" brushRef="#br1" timeOffset="455994.2495">14552 10724 0,'0'0'0,"0"-17"15,18 17-15,-1 0 16,1 0-16,-18 0 16,18 0-1,-18 0 1,17 0-16,1 0 47,-18 0-32,18 0-15,-18 0 16,17 17-1,-17-17-15,18 0 0,-18 18 16,0-18 0,0 18-1,17-18-15,-17 17 0,0 1 16,0-18-1,0 18-15,0-1 16,0 1 0,0 0-16,0-18 15,0 17-15,0 1 16,-35-18-16,35 0 15,-17 17-15,17 1 0,-36-18 16,36 0 0,0 0-16,-17 18 15,17-18 94,0 0-93,17 0-16,1-18 0,0 18 16,-1 0-1,1 0-15,-18-18 0,17 18 16,1 0 15,-18 0-15,0 0-16,18 0 15,-18 0-15,17 0 0,-17 18 16,18-18-1,-18 18 1,0-18 0,0 17-16,0-17 31,0 18-31,0 0 15,-18-18-15,18 17 16,-17-17-16,17 0 16,0 18-16,-36-18 15,36 0 1,-17 0-16,17 0 0,-18 0 15,18 18 1,-17-18-16,-1 0 0,18 0 16,-18 0-1,18 0-15,-17 0 16,-1 0-1,18 0 1,-18 0 0,18 0 15,-17 0-16,17 0 32,-18 0 78,0 0-94,18 0-15</inkml:trace>
  <inkml:trace contextRef="#ctx0" brushRef="#br1" timeOffset="472746.427">19861 141 0,'0'0'203,"0"18"-187,0-1-16,0 1 15,0 0-15,0-1 16,0 19-16,0-19 15,0 19 1,0-1-16,0-18 0,0 19 16,0-1-16,0 0 15,0 1-15,0-1 16,0-18-16,0 19 15,0-1 1,0-17-16,0-1 0,0 36 16,0-35-1,0-1-15,0 19 0,0-1 16,0-17-1,0 17-15,0 0 16,0-17-16,0 0 0,0 17 16,0-18-1,0 19-15,0-19 0,0 19 16,0-1-1,0 0-15,0 0 16,0 1-16,0 17 16,0 0-16,0-1 15,0 1 1,0 0-16,0 0 0,0 0 15,0 0-15,0 0 16,0 18-16,18-19 16,-18 37-16,0 34 15,0-35 1,0 18-16,0 18 0,0-36 15,18 18 1,-18 17-16,0-35 0,17 1 16,-17-37-16,0 1 15,0-17 1,0-1-16,0 0 0,0 18 15,0-18 1,0 1-16,0 17 0,0-18 16,0 0-1,0 36-15,0-36 16,0 0-16,0 1 15,0-1-15,0 0 16,0 18-16,0-18 0,0-17 16,0 17-1,0 18-15,0-35 16,0 17-16,0 18 15,0-18-15,0 18 16,0-18 0,0 1-16,0-1 0,0 0 15,0 1 1,0-1-16,0 0 0,0-17 15,0 17-15,0 0 16,0-17 0,0 0-16,0-1 0,0 18 15,0-17 1,0 17-16,0 1 0,0-1 15,0-17 1,0 34-16,0-34 16,0 0-16,0-1 0,0 1 15,0 0 1,0-1-16,0-17 0,0 36 15,0-36 1,0 17-16,0-17 16,0 36-16,0-36 15,0 35-15,0-35 16,0 17-1,0 1-15,0-18 0,0 18 16,0-1-16,0-17 16,0 18-16,0 0 15,0-1-15,0 19 16,18-36-1,-18 17-15,0 18 0,0-35 16,0 18 0,0-18-16,18 18 0,-18-1 15,0 1 1,17 0-16,-17-1 15,36 36-15,-36-35 0,0 17 16,0 18 0,35 0-16,-35-18 0,0 1 15,0-1 1,17 18-16,1-18 15,-18 0-15,0-17 16,0 0-16,0-1 16,0 1-16,0-18 0,0 17 15,0 1 1,0 0-16,0-1 15,0 1-15,0-18 16,0 18 0,0-18-1,0 0-15,0 17 0,0 1 16,-18-18-1,18 18-15,0-18 0,0 17 16,0-17-16,0 18 16,0-1-1,0-17 188,0 0-187,18 0-16,17 0 15,18 0-15,0 0 16,18 0-16,-18 0 15,0 0 1,17 0-16,-17 0 0,0 0 16,0 0-1,17 18-15,36 0 0,-53-18 16,53 17-1,0-17-15,-53 18 16,35-18-16,18 0 0,-36 0 16,-17 0-1,0 0-15,-18 0 0,36 0 16,-36 0-1,1 0-15,16 0 16,-16 0-16,17 0 16,-18 0-16,18 0 15,0 0 1,-18 0-16,18 0 0,-18 0 15,18 0-15,0 0 16,0 0-16,0 0 16,0 0-16,-18 0 15,0 0 1,18 0-16,-17 0 0,-1 0 15,-17 0 1,-1 0-16,1 0 0,17 0 16,0 0-16,1 0 15,-1 0 1,0 0-16,0 0 0,1 0 15,-1 0 1,0 0-16,-17 0 0,17 0 16,0 0-1,1 0-15,17 0 16,0 0-16,17 0 15,1 0-15,35 0 16,-54 0-16,37 0 0,-36 0 16,-18 0-1,-18-18-15,19 18 16,-36 0-1,17 0 32,1 0-31,17 0-16,-17 0 0,0 0 15,-1 0-15,19 0 16,-19 0 0,1 0-16,35 0 0,0 0 15,0 0 1,-1 0-16,1 0 0,0 0 15,-17 0 1,-1 0-16,0 0 16,-35 0-16,18 0 31,-1 0-16,1 0 1,17 0-16,18 0 16,0 0-16,-18 0 15,1 0-15,-19 0 16,1 0-1,0 0-15,-18 0 32,17 0-17,1 0-15,0 0 16,17 0-1,-18 0-15,1 0 0,0 0 16,-18-17 0,17 17 15,1 0-16,-18 0 1,18 0 0,-18 0-16,17 0 0,1 0 15,0 0 1,-1 0-16,1 0 15,-1 0-15,-17 0 16,18 0 31,0 0-32,-18 0 1,17 0-16,-17 0 16,18 0-1,-18 0-15,0 0 16,18 0 15,-1 0-15,19 0-1,-1 0-15,-17 0 0,-1 0 16,1 0-1,-18 0 204,-35-18-204</inkml:trace>
  <inkml:trace contextRef="#ctx0" brushRef="#br1" timeOffset="490678.7578">21837 3757 0,'0'0'156,"0"0"-125,0 0-15,0-18 15,0 18-16,0 0 1,0-17 0,18-1-1,-1 18 16,-17-17-15,18 17 0,-18-18-1,0 18-15,0 0 0,18-18 31,-18 18-15,0-17-16,0 17 31,17 0-15,1 0 15,-18-18-31,0 18 47,0 0-47,17 0 15,-17 0 32,0-18-31,18 18-16,0 0 31,-18-17-31,0 17 0,17 0 16,-17-18-1,18 18 1,-18 0-16,0 0 15,0-18 1,18 18 31,-1 0-16,-17 0-31,0 0 94,18 0-48,-18 0-30,18 0 0,-1 0-16,-17 0 15,18 0 1,-18 0-16,17 0 31,-17 0-15,18 0-1,0 0 1,-18 0-16,17 0 15,-17 0 1,18 0 0,-18 0-1,18 0 1,-1 0-1,-17 0-15,18 0 16,-18 0 0,18 0-16,-1 0 31,-17 0 0,18 0-15,-18 0-16,35 0 0,-35 0 15,18 0 1,-1 0-16,1 0 15,-18 0-15,18 0 16,-18 0 0,35 0-1,-35 0 1,18 0-1,-18 0-15,17 0 16,-17 0 0,18 0-16,0 0 0,-18 0 15,17 0 1,1 0-16,-1 0 15,-17 0-15,18 0 16,-18 0-16,0 0 16,18 0-1,-1 0-15,-17 18 16,0-18-1,18 0-15,-18 0 0,35 18 16,-35-1-16,0-17 16,18 0-1,-18 0-15,0 18 31,0-18-31,0 0 0,18 0 16,-18 18 0,0-1-1,0-17-15,17 0 16,1 0-1,-18 18 17,0-18-32,17 0 15,-17 0 1,0 18-16,0-1 15,18-17 1,0 0-16,-18 18 16,17-18-16,-17 17 15,36 1-15,-36 0 16,17-1-16,1-17 15,0 18 1,-18-18-16,35 18 0,-35-1 16,17 1-1,1-18-15,-18 18 16,18-18-1,-18 0 1,0 17-16,17-17 16,-17 0-1,18 18-15,-18-18 0,0 17 16,18 1-1,-18-18-15,0 18 16,0-18-16,17 0 16,-17 17-16,0 1 15,18-18 1,-18 18-16,18-18 0,-18 17 15,0-17-15,0 18 16,0 0-16,0 17 16,0-35-16,0 18 15,0-1 1,0 1-16,0-18 0,0 17 15,17-17 1,-17 18-16,0-18 0,0 18 16,0-1-16,0-17 15,0 18 1,18 0-16,-18-1 0,0 19 15,0-36 1,0 17-16,0 1 0,0-1 16,0-17-1,0 18 1,0-18-1,0 18-15,0-18 16,0 17-16,0 1 16,0-18-1,0 18-15,0-1 16,0 1-16,0-18 15,0 18-15,0-18 16,0 17 0,0 1-16,0-18 15,0 17 1,0-17-16,0 18 0,0-18 15,0 18 1,0-1 0,0-17-16,0 18 0,0-18 15,0 18 1,0-1-16,0-17 31,0 18-15,0-18 15,0 18-31,0-18 0,-18 0 15,18 17 1,0 1-16,0-18 0,-17 18 16,-1-18-1,18 0-15,0 0 16,0 17-1,-18 1-15,18-18 0,-17 0 16,17 17 0,-18-17-16,0 0 15,18 18-15,-17-18 16,17 18-1,-36-1-15,36-17 16,-17 18 0,17-18-16,-18 0 15,1 0 1,17 18-1,-18-1-15,18-17 0,-18 0 16,18 18 0,-17-18-16,-1 0 0,18 18 15,0-18 1,-18 0-16,18 17 15,-17-17 1,-1 18 0,18-18-16,-18 0 0,18 0 31,-17 0-31,17 17 15,-18-17 1,1 0-16,17 18 16,-18-18-1,18 18-15,-18-18 31,1 0 1,17 0-17,-18 17-15,18-17 0,-18 0 16,1 0-1,-1 0-15,18 18 0,0-18 16,-18 0 15,18 0-15,-17 0-16,-1 0 15,1 0-15,-1 18 0,0-18 16,18 0 0,-17 0-16,-19 0 15,19 0-15,-1 0 16,0 0-16,1 0 15,17 0 1,-18 0-16,18 0 0,-35 0 16,35 0-16,-18 0 15,18 0-15,-17 0 16,17 0-1,0 0 1,-36 0-16,36 0 16,-17 0-1,17 0-15,-18-18 16,0 18-1,18 0 1,-17 0 0,17 0-1,-18-18-15,0 18 31,18 0 1,0 0-32,-17 0 15,17-17 1,0-1-1,-18 18 1,18 0 0,0 0-1,0-18 1,-17 18-16,-1 0 31,18 0 0,0 0-15,0-17 15,-18 17-31,18 0 0,0 0 16,0-18-1,-17 18 1,17-17-16,-18 17 15,18-18 1,0 18 0,0-18 108,0 1-92,0 17-1,0-18-31,-18 18 15,18 0 1,0-18 0,0 18-16,0-17 31,0-1-31,0 18 15,0 0 17,0-18-32,-17 18 15,17 0 16,0-17 1,0 17 233,0 17-250,0 1-15,0 0 16,0 17 0,0-35-1,0 18-15,0-18 0,0 17 31,0 1-15,0-18 15,0 18-31,0-18 0,0 17 16,17 1-1,-17-1-15,0-17 0,0 18 16,0 0 0,0-18-1,0 17 1,0-17-1,0 18-15,18-18 0,-18 18 32,0-36 170,0 18-186,0-35-16,0 35 0,0-18 16,0-17-1,-18 17-15,18 1 0,0-1 16,0 0-1,0 1-15,0 17 16,0-18-16,0 0 16,0 1-16,0 17 15,0-18 1,0 0-16,0 18 15,0-17 1,0 17-16,0 0 16,0-18-16,0 18 15,0-17 32,0 17 171,0 0-202,18 0 0,0 17-1,-1 1 1,1-18-16,0 17 0,-1-17 15,1 18-15,-18-18 32,17 18-32,1-18 31,-18 0-16,18 17 1,-18-17 0,17 0-16,1 18 0,-18 0 31,0-18-16,18 0 1,-18 0 15,17 0-15,-17 0-1,18 0-15,0 17 16,-18-17-16,0 0 250,0 18-250,0 0 15,0-18 1,-18 0-16,18 17 15,0-17-15,-18 18 16,18-18 0,0 0-1,0 17 1,-17-17-1,17 18-15,-18-18 0,0 18 16,1-18-16,17 17 16,-18-17-1,0 0-15,18 18 0,0-18 31,-17 0-31,17 0 16,-35 18 0,17-18-1,18 0 1,-18 0 343,18 0-359,0-18 15,0 18 1,0-18-16,0 1 0,0 17 15,0-18-15,0 0 16,0 1-16,0 17 16,0-18-16,0 1 15,0 17 1,0-18-16,0 18 15,0 0 48,0 0-63,0-18 109,18 18-109,-18-17 0,18-1 16,-18 18-1,0-18 1,0 18 31</inkml:trace>
  <inkml:trace contextRef="#ctx0" brushRef="#br1" timeOffset="492308.9698">22437 4198 0,'0'0'140,"0"0"-140,0 18 16,0-1-16,0-17 15,0 18 1,0 0-16,0-1 0,0 1 15,0 0 1,17-1-16,-17-17 0,0 18 16,0-1-1,0 1-15,0 0 16,0-1-16,0 1 15,0-18-15,0 18 16,0-1-16,0 1 0,0 0 16,0-18-1,0 17-15,0-17 16,0 35-16,0-35 15,0 18-15,0 0 16,0-18 0,0 17-16,0 1 15,0-18 32,0 18-31,0-1-16,0 1 31,0-18 78,0 0-93,0-18-16,0 1 15,0 17-15,-17-36 16</inkml:trace>
  <inkml:trace contextRef="#ctx0" brushRef="#br1" timeOffset="493299.0985">22225 4463 0,'0'0'156,"0"0"-140,18 0 0,-1 0-16,1 0 15,0 0-15,34 0 16,-34 0-16,0 0 15,17 0 1,-17 0-16,-1 0 0,-17 0 16,18 0-16,17 0 15,-17 0 1,0 0-16,17 0 15,0 0 1,-35 0-16,18 0 0,-1 0 16,1 0-1,-18 0-15,18 0 31,-1 0-31,1 0 16,0 0-16,-1 0 0,-17 0 16,18 0-1,-18 0-15,17 0 47,-17-18 31,0 18-62</inkml:trace>
  <inkml:trace contextRef="#ctx0" brushRef="#br1" timeOffset="563878.2718">7056 5168 0,'0'0'265,"17"0"-249,1 0-16,-18 0 0,17 0 15,1 0 1,0 0-16,-18 0 0,17 0 16,1 0-16,17 0 15,-17 0 1,0 0-16,-1 0 0,19 0 15,-19 0 1,1 0-16,-1 0 0,1 0 16,-18 0-1,18 0-15,-18 0 16,17 0-1,1 0 1,-18 0 31,18 0-32,-18 0-15,17 0 16,-17 0 0,18 0-16,0 0 0,-18 0 31,17-17 47,-17 17-63,18 0 1,-1 0 0,-17 0 15</inkml:trace>
  <inkml:trace contextRef="#ctx0" brushRef="#br1" timeOffset="565468.4788">7108 5398 0,'0'0'109,"0"0"-93,18 0-16,-18 0 15,18 17-15,-1-17 16,1 0 0,0 0-16,-1 0 0,19 0 15,-1 0-15,0 0 16,0 0-16,1 0 15,-1 0-15,0 0 16,-17 0 0,0 0-16,-18 0 0,17 0 15,-17 0 1,18 0 15,-1 0-15,-17 0 46,18 0-31</inkml:trace>
  <inkml:trace contextRef="#ctx0" brushRef="#br1" timeOffset="584520.9558">12982 11800 0,'0'0'31,"0"0"-15,-17 0 78,17 0-94,-18 0 31,0 0-16,18 0 1,0 18-16,-17 0 16,17-18-1,0 17-15,-18-17 16,18 18-16,0 0 15,0-18 1,0 17 0,0-17-1,0 18-15,0 0 16,0-18-1,18 0-15,-18 17 16,0-17 0,17 0-16,1 0 0,-18 0 15,18 18-15,-18-18 16,17 0-1,-17 0 1,36 0 0,-36 0-16,17 0 0,-17 0 31,18 0-31,-1 0 47,-17 0-47,18 0 15,-18-18 1,18 18-16,-1 0 15,-17-17-15,0-1 16,0 18-16,18-18 31,-18 18-31,0-17 16,0-1-16,0 18 15,0 0-15,0-18 47,0 18-47,0 0 16,0-17-1,0 17-15,0 0 32,0 0-32,-18 0 15,1 0-15,17 0 0,-18-18 16,18 18-1,-18 0 1,1 0 0,17 0 15,-18 0-31,1 0 31,-1 0-31,18 0 0,-18 0 16,18 0-16,-17 0 15,17 18-15,-18-18 16,0 17-16,18-17 15,-17 18-15,17 0 16,-18-18-16,18 17 16,0-17-1,0 18-15,0 0 16,0-18-1,0 0-15,0 17 16,18-17-16,-18 0 16,17 0-1,-17 18-15,18-18 0,0 0 16,-18 0-1,17 0 1,-17 0-16,18 0 16,0 0-16,-1 0 15,-17 0-15,18 0 0,-1 0 16,1 0-1,-18-18 1,0 18-16,0-17 16,18 17-16,-18-18 15,17 0 1,-17 18-16,0-17 0,0-1 15,0 18 1,0-18-16,0 18 16,0-17 15,-17 17-31,17 0 31,-18-18-31,18 18 0,-18 0 31,1 0-31,17 0 16,-18 0-16,1 18 15,-1-18 1,18 35-16,-35-35 0,17 35 16,0-35-1,18 36-15,0-36 16,0 17-16,0-17 15,0 35-15,0-35 16,0 18 0,0-18-16,0 0 15,0 18-15,18-18 16,0 0-1,-18 0-15,17 0 16,-17 0 0,36 0-16,-19 0 15,1 0 1,-18 0-16,17 0 0,-17 0 15,18-18 1,-18 18-16,18-18 0,-1 1 16,-17 17-16,0-18 15,18 1 1,-18-1-16,0 0 0,0 1 15,0 17 1,0-18-16,0 18 16,0-18-16,0 18 15,0 0 1,0-17-16,-18-1 0,1 18 15,-1 0 1,0 0-16,-17-35 16,35 35-16,-17 0 15,17 0-15,-18 0 31,0 0 1,18 0-17,-17 0-15,17 0 31,-36 0-31,36 0 0,-17 17 32,17 1-32,0-18 0,0 18 31,-18-18-31,18 0 0,0 17 31,0 1-31,0-18 16,0 18-16,-18-18 0,18 0 15,0 17 1,0-17-1,0 18 1,0 0 0,0-18-1,0 17-15,18-17 16,-18 0-1,18 0 1,-18 18-16,17-18 16,1 0-16,-18 0 15,18 17 1,-18-17-1,17 0 1,1 0 0,-18 0-1,18-17-15,-18 17 0,17 0 16,-17-18-1,0 18-15,18-17 0,-1-1 16,1 0 0,0 18-16,-18-17 0,17-19 15,-17 36 1,0-35-16,0 35 15,0-18-15,0 1 16,18-1-16,-18 18 16,0-17-16,0 17 15,0-18 1,0 18-1,0-18 1,0 18 15,0-17-31,0 17 16,-18 0-1,18 0 1,-17 0 15,17 0 0,-18 0-31,0 0 16,18 0 0,-17 0-16,17 0 15,-18 0-15,18 0 0,-17 0 16,-1 0-1,18 0-15,-18 0 0,1 0 16,-1 0 0,18 17-16,-18-17 15,18 0 1,0 0-16,0 18 0,-17-18 15,-1 0 1,18 0-16,0 18 0,-18-18 16,18 0-16,-17 0 15,17 0 1,-18 0-1,18 17 1,0 1-16,-18-18 16,18 17-1,0-17-15,-17 18 0,17 0 16,0-18-16,0 17 15,0 1 1,-18 0-16,1-18 16,17 17-1,0-17-15,0 18 0,0 0 16,0-1-1,0-17 1,0 18 0,0-1-16,0-17 0,0 0 15,0 18 1,0-18-1,17 0-15,-17 18 16,18-1-16,-18-17 16,17 0-16,-17 18 15,18-18 1,0 0-16,-1 0 0,-17 18 15,36-18 1,-36 0-16,17 0 16,-17 0-16,0 17 15,18-17 1,0 0-16,-18 0 0,17 0 15,-17 0 1,18 0-16,0 0 16,-18 0-16,17 0 15,1 0-15,-18-17 16,17 17-16,1-18 0,-18 18 15,0-18 1,35 1-16,-35 17 16,0-18-1,18 18-15,-18 0 31,18-18-31,-18 1 0,17 17 16,-17-18 0,0 18-16,0-17 15,0-1-15,0 18 16,0-18-1,0 18-15,0-17 0,0 17 32,0-18-32,0 0 15,0 18 1,0 0-16,0-17 15,0 17-15,0 0 16,-17 0 0,17-18-16,-18 18 31,18 0-31,0-18 0,-18 18 15,18 0 1,0 0-16,-17 0 16,-1-17-1,18 17-15,-18 0 0,18 0 16,-17 0-16,-1 0 0,18 0 31,-17 0-31,17 0 16,-18 0-1,18 0-15,-18 0 16,1 0-1,17 0 1,-18 0 0,18 0-1,-18 0 1,1 0-1,17 0 17,0 0-17,-18 0 1,18 0-16,0 0 15,-18 17 1,18 1-16,-17-18 0,-1 18 16,18-18 77,0 17-77,18-17-1</inkml:trace>
  <inkml:trace contextRef="#ctx0" brushRef="#br1" timeOffset="590241.6989">6103 11659 0,'0'18'265,"0"0"-265,0-1 16,18 1-16,-18 17 15,0-17 1,0 17-16,0-17 0,17-1 15,-17 19 1,18 17-16,-18-36 0,18 18 16,-18 1-16,17-1 15,1-17 1,-18 17-16,0-35 0,0 18 15,0 17 1,0-35-16,0 35 0,0-35 16,0 18-1,0-1-15,0 1 16,0 0-16,0 17 0,0-17 15,0-1 1,0 19-16,0-1 0,0-18 16,0 19-1,0-19-15,0-17 16,0 36-16,0-36 15,0 17-15,0-17 16,0 36 0,0-19-16,0 1 0,0 17 15,0-17-15,0-1 16,0 1-16,0 0 15,0-1-15,0 19 16,0-19 0,0 1-16,0 17 0,0-17 15,0 17 1,0-17-16,0 35 0,0-36 15,0 19 1,0-1-16,0 0 16,0-17-16,0-1 0,0 19 15,0-19 1,0 1-16,0 17 0,0-35 15,-18 18 1,18-1-16,0 1 16,0 0-16,0-1 15,0 1-15,0 17 16,0-17-16,0 0 0,0-1 15,0-17 1,0 35-16,0-35 16,0 18-16,0 0 15,0-1-15,0 1 16,0 0-1,0-1-15,0 1 0,0 0 16,0 17 0,0-35-16,0 18 0,0-18 15,0 35-15,0-35 16,0 17-1,0-17-15,0 18 0,0-18 16,0 35 0,0-35-16,0 36 15,0-36-15,0 17 16,18 1-16,-18 0 15,0 17 1,18-18-16,-18 1 0,0 0 16,0-1-16,0 1 15,0 0-15,0-18 16,0 35-16,0-35 15,0 18-15,0-18 16,0 17-16,0 1 16,0-18-1,0 17-15,0 1 0,0 0 16,0-18-16,0 17 15,0-17 1,0 18-16,0 0 16,0-18-1,17 17-15,-17-17 0,0 36 16,0-19-1,0-17-15,0 18 16,0 0-16,0-18 16,0 17-16,0 1 15,0-1-15,0 1 0,0 0 16,0-1-1,0 1-15,0 0 16,0-1-16,0-17 16,0 18-16,0 0 15,0-18-15,0 17 16,0-17-16,0 18 15,0-18 1,18 17 0,-18 1-1,0-18-15,0 18 16,0-18-16,0 17 15,0 1 1,0-18 15,17 0-31,-17 18 0,0-18 16,0 35-1,0-35 1,0 18-16,0-18 47,0 17-32,0-17 1,0 18 0,0-1 46,0-17-46,0 18-1,0 0 1,0-1 46,0-17-46,0 18-16,0-18 15,0 18 1,0-1-16,0-17 109,-17 0-46,17 18-48,0-18-15,0 18 31,0-18 79,0 17-95,0 1 48,0-18-48,0 0 1,0 18-16,-18-18 93,18 0-46,0 0 31,0 0-47,0 0-15,0-18-16,0 0 16,0 18-16,0-17 15,0 17 1,18 0-16,-1-18 15,1 0-15,0 18 16,-1-17-16,1 17 16,0-18-1,-18 0-15,0 18 16,0-17 46,0 17-62,17 0 16,-17 0-1,0-18-15,0 18 16,0-18 0,18 1-16,0 17 15,-18-18-15,17 18 0,-17-17 16,35-1-1,-35 18-15,0-18 0,0 18 16,18 0 0,-18-17-1,0-1 1,0 18-16,0 0 15,0-18 48,0 18-1,0 0-46,0 0-16,-35 0 15,17 0 1,-17 0-16,0 0 0,-1 0 16,19 0-1,-1 0-15,18 0 16,-18 18-16,-17-18 15,35 18-15,-35-18 16,35 0 0,-18 0-16,18 0 0,-17 0 15,-1 0-15,18 0 31,-18 0 1,1 0-32,-1 0 15,0 17 1,18-17-16,-17 0 109,-1 0-109,18 0 16,-17 0-16,17 18 15,0-18-15,-18 0 16,18 0-16,0 18 15,0-18 79,0 0-78,0 0-1,0 0-15,18 0 16,-18 17-1,17-17-15,1 0 32,-18 0-17,0 0 16</inkml:trace>
  <inkml:trace contextRef="#ctx0" brushRef="#br1" timeOffset="592862.04">8132 5327 0,'17'0'203,"-17"-18"-187,18 18-16,-18 0 31,17 0-31,-17 0 0,0 0 16,18 0-1,0 0-15,-1 0 0,-17 0 16,18 0-1,-18 0-15,18 0 16,-1 0-16,-17 0 16,18 0-16,0 0 15,-1 0-15,1 0 0,-18 0 16,35 0-1,-35 0-15,18 0 16,-1 0-16,1 0 16,-18 0-16,18 0 15,-1 0 1,1 0-16,-18 0 0,18 0 15,-18 0 1,17 0-16,1 0 0,0 0 16,-18 0-16,35 0 15,-35 0 1,17 0-16,-17 0 0,18 0 15,0 0 1,-18 0-16,17 0 0,-17 0 16,18 0-1,-18 0-15,18 0 16,-1 0-16,-17 0 0,18 0 31,-18 0-31</inkml:trace>
  <inkml:trace contextRef="#ctx0" brushRef="#br1" timeOffset="594682.2764">9102 4833 0,'0'0'125,"0"0"-125,0 0 15,0 0-15,0 35 0,0-35 16,0 18 0,0 0-16,0-1 15,0 1-15,0 0 16,0-1-16,0 1 15,0-1-15,0 19 16,0-19-16,0-17 16,0 36-1,0-19-15,0 1 0,0 0 16,0-18-16,0 35 15,0-35 1,0 35-16,0-17 0,0-18 16,0 35-1,0-35-15,0 18 0,0-1 16,0 1-1,0-18-15,0 18 16,17-1-16,-17 1 0,0 0 16,0-18-1,0 35-15,0-35 0,0 17 16,0-17-1,0 18-15,0 0 16,0-1-16,0-17 16,0 18-1,0 0 1,0-18-16,0 17 0,0 1 15,0 0-15,0-18 16,0 17 0,0-17-1,0 18 1,0-18-1,0 17 1,0 1 0,0-18-1,0 18 1,0-18 15,0 0 47,0 0-78,0 0 0,-17-18 16,17 0-1,0-34-15</inkml:trace>
  <inkml:trace contextRef="#ctx0" brushRef="#br1" timeOffset="595822.4248">9119 4868 0,'0'0'63,"0"0"-63,0 0 15,18 0 1,0 0-16,-18 0 16,17 0-16,19 0 15,-36 0-15,17 0 16,18 0-1,-35 0-15,36 0 0,-36 0 16,17 0-16,-17 0 16,18 0-1,0 0-15,-18 0 16,17 0-1,-17 0-15,18 0 0,-18 0 16,18 0 0,-1 0-1,-17 0 1,0 0 15,18 0 47,-18 0-47,17 0-31,1 0 16,-18-17-1,0 17 1,18 0-16,-18 0 62</inkml:trace>
  <inkml:trace contextRef="#ctx0" brushRef="#br1" timeOffset="596812.5535">9190 5239 0,'0'0'93,"0"0"-77,35 0-1,-17 0-15,-1 0 0,1 0 16,17 0-16,-17 0 16,0 0-16,-18 0 15,17 0-15,-17 0 31,18 0 1</inkml:trace>
  <inkml:trace contextRef="#ctx0" brushRef="#br1" timeOffset="597512.6442">9754 5239 0,'0'0'109</inkml:trace>
  <inkml:trace contextRef="#ctx0" brushRef="#br1" timeOffset="601943.2202">10248 4886 0,'0'0'78,"0"18"-78,0-1 0,0-17 15,0 36 1,0-19-16,0 18 16,-17 1-16,17-19 15,-18 1-15,18 53 16,0-36-1,-18 0-15,18 0 0,-17 1 16,17-1-16,0-17 16,0-1-16,0-17 15,0 18 16,0-18-31,0 35 16,0-35 0,0 35-16,0-35 0,0 18 15,0 17 1,0-17-16,0 0 15,0-18-15,0 17 0,0-17 16,0 18 0,0-18-16,0 18 31,0-1-31,0-17 15,17 0 1,-17 18-16,0-18 16,0 17-1,18 1 1,-18-18-1,0 18 63,0-18-62,18 0 0,-1 0-1,1 0-15,-18 0 0,17 0 16,-17 0-1,18 0-15,0 0 0,-1 0 16,-17 0 0,18 0-16,-18 0 15,18 0-15,-1 0 16,-17 0-1,18 0-15,-18-18 47,0 18-47,0 0 78,0 0-78,0 0 0</inkml:trace>
  <inkml:trace contextRef="#ctx0" brushRef="#br1" timeOffset="603153.3776">10548 5644 0,'18'0'31,"-1"0"-16,-17 0 1,18 0-16,-18 0 16,18 0-1,-18 0 1,35 0-16,-35-17 0,35-1 15,18 1-15,0-1 16,-18 0 0,-17 18-16,0-17 0,-1 17 31,-17 0 140,0 17-155,0 1-16,0 17 16,0-17-16,0-1 15,0 19-15,0-36 16,0 17-1,0 1-15,0 0 0,0-18 16,0 17 0,0-17-16,0 18 0,0 0 15,0-1 1,0 1-16,0-1 15,0 19-15,0-19 0,0-17 16,0 36 0,0-36-16,0 0 109,0 17-109,-17-17 15,17 0 1</inkml:trace>
  <inkml:trace contextRef="#ctx0" brushRef="#br1" timeOffset="637257.8107">17674 15399 0,'0'0'0,"0"0"328,18 0-313,-18 0 1,17 0 62,-17 0-62,18 0-1,-18 0 1,18 0-1,-1 0 32,-17 17-31,18-17-1,-18 18 17,0-18 30,18 0-62,-18 18 16,0-18 15,17 17 16,-17 1-32,0-18 1,0 0-16,18 18 15,-18-18 17,0 0-32,0 17 15,0-17-15,0 18 16,-35 0-1,35-18-15,-18 17 0,0-17 16,18 18 0,0-18-16,-17 17 15,17-17 1,0 0-1,-18 0-15,0 0 0,18 18 16,0-18 0,-17 0-16,17 0 15,0 0 219,0 0-203,0 0-31,17 0 0,1 0 32,-18 18-32,0-18 15,0 17 16,18-17-15,-18 0 15,17 0-15,-17 0-1,18 0 1,-18 18-16,0-18 0,18 0 16,-18 0-1,0 18 1,17-18-16,-17 0 15,0 0 1,18 0-16,-18 17 0,18 1 31,-18-18-15,0 18-1,0-18 1,0 0-16,0 17 16,0 1-1,0-18-15,0 17 16,0-17-1,0 18 1,0-18-16,0 18 16,0-1-1,-18-17-15,18 0 31,0 18-31,-18-18 0,18 0 16,-17 0 0,17 0-16,0 0 15,-18 0 1,0 0-16,18 18 15,-17-18 1,17 0-16,-18 0 16,0 0-1,1 0 1,17 0-1,-18 0 32,18 0-31,-17 0-1,17 0 1,0-18 46,0 18-15,0 0 47,17 0-94,1 0 0</inkml:trace>
  <inkml:trace contextRef="#ctx0" brushRef="#br1" timeOffset="639227.977">21608 14764 0,'0'0'0,"0"0"31,17 0-31,-17-18 31,0 18 16,18 0-16,-18 0-15,0 0-16,18 0 16,-18 0-1,17 0 1,1 0 31,-1 0-32,-17 0 1,18 0-16,0 18 0,-18-18 31,0 17-31,0-17 0,17 18 16,-17 0-1,0-18-15,0 17 16,0-17-16,18 18 0,-18-18 15,0 18 1,0-1-16,0 1 0,0 0 16,0-18-1,-18 35-15,18-18 16,-35 1-16,17 0 15,-17-1-15,35 1 16,-17 0 0,-1-1-16,0 1 0,1 0 15,17-18-15,0 17 125,0-17-63,17 0-46,1 0-16,0 0 16,17 0-16,18 0 15,-18 0-15,-17 0 16,-1 0-16,1 0 0,0 0 62,-18 0-31,0 0 125,0 0-156</inkml:trace>
  <inkml:trace contextRef="#ctx0" brushRef="#br1" timeOffset="644238.2274">9331 5662 0,'18'0'125,"-18"0"-94,17 0 1,-17 0-1,18 0-31,0 0 15,-18 0 1,17 0-16,-17-18 0,18 18 16,-1 0-1,-17 0 1,0-17-16,18 17 15,-18 0 1,0 0-16,18 0 16,-18 0-1,17 0 1,1 0-1,0-18-15,-18 18 0,17 0 16,1 0 0,-18 0-16,18-17 0,-18 17 78,17 0-16,-17 0-62,0 17 16,18 1-16,-18-1 0,0 19 15,0-36 1,0 17-16,0 19 15,0-19-15,0 1 16,0 0-16,0-18 16,0 35-1,0-18-15,0 1 0,0 0 16,0-18-16,0 17 15,0 1-15,0-18 16,0 0 0,0 18-1,-18-18 94,18 0-93,-17 0 0</inkml:trace>
  <inkml:trace contextRef="#ctx0" brushRef="#br1" timeOffset="649298.4806">11659 5221 0,'0'0'171,"0"18"-155,18-1-1,-18 19-15,0-19 0,0-17 16,0 36 0,0-19-16,0 1 15,0 17-15,0-35 0,0 18 16,0-1-1,0 1-15,0-18 16,0 18 0,0-18-1,0 17-15,0 1 16,0-18-16,0 0 15,0 18 1,0-18-16,0 17 16,0-17-1,0 18 1,0 0-16,0-18 15,0 17 1,0-17 15,0 18-15,0-18 124,-18 0-124</inkml:trace>
  <inkml:trace contextRef="#ctx0" brushRef="#br1" timeOffset="650428.5372">11501 5433 0,'0'0'94,"0"0"-78,17 0-16,1 0 0,17 0 15,0 0 1,1 0-16,-1 0 15,0 0-15,1 0 16,-1 0-16,-18 0 16,1 0-16,-18 0 15,18 0 1,-18 0-1,17 0 17,-17 0-1,18 0 16,-18 0 31,18 0-63,-18-18-15</inkml:trace>
  <inkml:trace contextRef="#ctx0" brushRef="#br1" timeOffset="651588.595">12471 4939 0,'0'0'0,"0"0"0,0 35 15,-18-35 1,18 18-16,0-18 0,0 17 16,0 1-1,0 0-15,0-18 0,0 17 16,0 1-1,0 0-15,0-1 16,0 1 0,0 17-16,0 0 0,0-17 15,-18 17-15,18 1 16,0-19-16,0 19 15,0-19-15,0 19 16,-17-19 0,17 1-16,0-1 0,0-17 15,0 36 1,0-36-16,0 35 0,0-35 15,0 18 1,0-1-16,0 1 16,0 0-16,0-18 0,-18 35 15,18-35 1,0 17-16,0-17 0,0 18 31,0 0-15,0-18-1,0 0 1,-17 0 77,17 0-77,0-18 0,0 18-16,0-18 0</inkml:trace>
  <inkml:trace contextRef="#ctx0" brushRef="#br1" timeOffset="652538.6426">12435 4957 0,'18'0'125,"0"0"-125,-1 0 0,1 0 16,17 0-1,-17 0-15,35 0 0,-18 0 16,-17 0-1,-1 0-15,-17 0 16,18 0-16,0 0 62,-18 0-62,17 0 16,1 0-16,-18-18 16,35 18-16,-35 0 31</inkml:trace>
  <inkml:trace contextRef="#ctx0" brushRef="#br1" timeOffset="653278.6788">12488 5362 0,'0'0'78,"0"0"-63,18 0-15,0 0 16,17-17-16,-17 17 0,-1 0 15,1 0 1,-18 0-16,17 0 16,1 0-1,-18 0 1,18 0 46,-1 0-62,1 0 16,0 0-1,-18 0-15,17 0 0</inkml:trace>
  <inkml:trace contextRef="#ctx0" brushRef="#br1" timeOffset="654948.7632">12771 5627 0,'0'0'0,"0"0"63,17 0-63,1-18 15,-18 18-15,17 0 16,1 0-16,0-17 16,-1 17-1,-17 0-15,18 0 0,0 0 16,-1 0-1,1 0 17,-18 0-17,0 0-15,18 0 16,-18 0-1,17 0-15,-17 17 16,0-17-16,0 18 16,0-1-1,18 1 1,-18-18-16,0 18 15,0-18 1,0 17-16,-18-17 0,18 36 16,-35-36-16,35 35 15,-18-17 1,-17-18-16,17 17 0,1-17 15,-1 0 1,18 0-16,-18 0 0,1 0 16,17 0-1,-18 0 1,18 0-16,0 0 125,0 0-110,18 0 1,35 0-16,-36 0 15,-17 0-15,36 18 16,-36-18 0,17 17-16,-17-17 15,18 0 1,0 18-1,-18-18 1,0 18 0,0-1-16,17-17 0,-17 0 31,0 18 0,0-18-15,0 18-1,0-1 1,0-17-1,0 18 17,0-18-17,0 0 1,-17 0-1,-1 18-15,18-18 0,0 0 16,-35 17 0,-1-17-16,19 18 0,-1-18 15,18 0-15,-35 0 16,35 0-1,-18 0-15,1 0 0,-1 0 16,0 0 0,1 0-16,17 0 0,0-18 15,-18 18 1,0-17-1,18 17 79,0-36-78,18 36-1,0 0-15</inkml:trace>
  <inkml:trace contextRef="#ctx0" brushRef="#br1" timeOffset="655608.796">13458 5450 0</inkml:trace>
  <inkml:trace contextRef="#ctx0" brushRef="#br1" timeOffset="657038.8677">13864 4868 0,'0'18'0,"0"0"15,0-1 1,0 1-16,0 0 0,0-1 16,0 1-1,-17 35-15,17-36 16,0 19-16,0-1 0,0 0 15,-18 0 1,18-17-16,0 17 0,0 1 16,-18-1-1,18-17-15,0-1 16,-17 19-1,17-19-15,0 1 0,0-1 16,0 1-16,0 0 16,0-1-16,0-17 15,0 18-15,0-18 31,0 18-31,0-1 16,0-17 0,0 18-1,0-18 1,0 18-16,0-18 15,0 0 1,17 17 0,1 1-16,-18-18 0,18 0 15,-18 17 1,0-17-16,0 18 15,17-18 1,-17 18-16,0-1 16,18-17-1,-18 0-15,17 0 0,-17 18 16,18-18-16,0 0 15,-1 0-15,1 0 16,0 0-16,-1 0 16,19 0-1,-19 0-15,1 0 0,-1 0 16,1 0-1,0 0-15,-18-18 0,0 18 16,0-17-16,17 17 31,-17 0 47,18-18-78,-18 18 16,0-18-16</inkml:trace>
  <inkml:trace contextRef="#ctx0" brushRef="#br1" timeOffset="658678.9496">14429 5503 0,'17'0'0,"1"0"0,0-17 15,-18 17 1,17 0-16,-17 0 16,18 0 15,-18 0-31,17 0 15,1 0 1,-18 0-16,0 0 31,18 0-15,-18 0-1,0 0-15,17 0 16,1 17-16,-18 1 0,0 0 31,0-18-31,0 17 16,0 1-16,0-18 15,0 18-15,-18-18 16,18 17 0,-17-17-16,17 18 0,-18-18 15,18 17 1,-18-17-16,1 0 0,17 18 15,-18-18-15,1 0 16,-1 0-16,18 0 16,-35 0-16,35 0 15,-18 0 1,18 0 77,0 0-77,18 0-16,-1 0 16,1 0-16,0 0 15,-1 0-15,-17 18 16,18-18-16,-18 0 15,17 0-15,1 0 16,-18 17-16,0-17 16,-18 0-1,18 0 1,0 0-1,0 18-15,0 0 16,0-1 0,0-17-16,0 0 31,0 0-16,0 18 1,0-18 0,0 18-16,0-18 15,0 17 1,0-17-1,0 0 1,0 0 0,0 0-1,0 18-15,-17-18 16,-1 0-16,1 0 15,17 17-15,-36-17 16,36 0-16,-35 18 16,17-18-1,1 0-15,-1 0 16,0 0-1,1 0-15,17 0 0,-18 0 16,18 0-16,-17 0 16,17 0-1,-18 0-15,0 0 0,18 0 16,-17 0-1,-1 0-15,18 0 0,-18 0 78,18 0-31,18 0-47,17 0 16,-35 0-16</inkml:trace>
  <inkml:trace contextRef="#ctx0" brushRef="#br1" timeOffset="661219.0766">15293 5151 0,'18'0'93,"-18"0"-77,0 17-1,0 18-15,0-17 16,0 0 0,0 17-16,0-17 0,0-1 15,0 19 1,0-19-16,0 1 0,17 0 15,-17-18-15,0 35 16,0-35-16,0 17 16,0 1-16,0 0 15,0 17 1,0-35-16,0 18 0,0-18 15,0 17 1,0-17-16,0 18 31,0-18-31,0 18 47,0-18-31,0 0 30,-17 0-46,17-18 16,0 18-16</inkml:trace>
  <inkml:trace contextRef="#ctx0" brushRef="#br1" timeOffset="662089.1202">15117 5380 0,'0'0'16,"0"0"0,17 0-1,1 0-15,-1 0 16,19 0-16,-19 0 15,54 0 1,-18 0-16,-18 0 0,0-18 16,18 18-1,-17 0-15,-1-17 0,0 17 16,-17 0-1,-1 0 32,-17 0 31</inkml:trace>
  <inkml:trace contextRef="#ctx0" brushRef="#br1" timeOffset="663379.1838">16175 4833 0,'0'0'78,"0"35"-78,0-17 15,0-18-15,0 35 16,0-17-16,0 0 0,0 17 15,0 0 1,0 0-16,0-17 16,0 17-1,0-17-15,0 0 0,0 17 16,0-18-1,0 19-15,0-19 0,0 36 16,0-17-16,0-1 16,0-17-16,0 17 15,0-18-15,0 1 16,0 0-1,0-18-15,0 17 16,0 1 15,0-18-15,0 0-1,-18 0 32,18 0 0</inkml:trace>
  <inkml:trace contextRef="#ctx0" brushRef="#br1" timeOffset="664559.2436">16157 4657 0,'0'0'188,"18"0"-173,17 0-15,-17 0 16,17 0-16,0 0 0,-17 0 15,-18 0 1,35 0-16,-35 0 0,18 0 31,-18 0-31,18 0 31,-1 0-31,-17 0 0,18 0 16,-1 0-16,1 0 16,-18 0-16,18 0 15,-18 0 1,17 0 62,-17 0 31</inkml:trace>
  <inkml:trace contextRef="#ctx0" brushRef="#br1" timeOffset="665269.2786">16263 5115 0,'0'0'62,"18"0"-46,17 0-16,-17 0 16,-1 0-1,1 0-15,-18 0 0,35 0 16,-35 0-1,18 0-15,-18 0 16,17 0 31,-17-17-32,18 17 1,-18 0 0,0 0-16,18 0 62</inkml:trace>
  <inkml:trace contextRef="#ctx0" brushRef="#br1" timeOffset="666569.3442">16492 5468 0,'0'0'15,"0"0"-15,0-18 16,18 18-16,0 0 15,-18-17 1,17 17-16,-17 0 0,18 0 16,0 0-1,-18 0 1,17 0-1,-17 0-15,35 0 0,-35 0 16,18 17-16,0 1 16,-1-18-16,-17 0 15,18 0 1,-18 18-1,0-18-15,18 17 0,-18 1 16,0 0 0,0-1-16,0 19 0,0-36 15,-53 35 1,35 0-16,-35 0 15,53-17-15,-17 0 0,-1-1 16,-17 1 0,35-18-16,0 0 0,0 18 15,0-18 1,0 0 31,0 17-32,17-17 1,-17 0-16,18 0 15,0 0-15,-1 0 16,-17 0-16,18 0 16,-1 0-1,-17 0-15,18 0 31,-18 0-15,18 0 15,-18 0-31,0 0 0,17 0 31,1-17-31,-18 17 32,18 0-17,-18 0 63,0 0-15</inkml:trace>
  <inkml:trace contextRef="#ctx0" brushRef="#br1" timeOffset="667419.3867">17022 5415 0,'0'-17'31,"0"17"47,17 0-62,-17 0-16</inkml:trace>
  <inkml:trace contextRef="#ctx0" brushRef="#br1" timeOffset="668839.4577">17445 4798 0,'0'0'94,"0"17"-94,0 1 16,0 0-1,0-1-15,0 1 0,0 17 16,0-17-1,0 17-15,-18 0 16,18 18-16,-17 0 16,-1-17-16,0 16 15,18 1 1,0-35-16,0 0 0,0 35 15,0-53-15,0 17 16,0 19-16,0-36 16,0 35-16,0-18 15,0-17 1,0 18-16,0 0 0,0-1 15,-17 1 1,17 0-16,0-18 0,0 17 47,0-17-47,0 0 15,17 18 1,-17 0-16,18-18 0,0 17 16,-1-17-1,1 18-15,0-18 0,-18 0 16,17 17-1,-17-17-15,18 0 16,-1 0-16,1 0 0,0 0 16,-1 0-1,-17-17-15,36 17 16,-36-18-1,17 18-15,-17 0 32,18-17-32,-18-1 0,0 18 15,0 0 1,0-18-16</inkml:trace>
  <inkml:trace contextRef="#ctx0" brushRef="#br1" timeOffset="670289.5302">17939 5415 0,'17'0'16,"-17"0"-1,18 0-15,0 0 16,-18 0 15,17 0-15,-17 0 15,18 0-31,-18 0 16,18 35-1,-18-17-15,0 0 0,0 17 16,0 18-1,0-35-15,0 17 16,0-18-16,0 19 0,-18-19 16,18 1-1,0-18-15,-18 18 0,1-1 16,17-17-1,-18 0-15,0 18 0,1 17 16,17-35 0,-36 35-16,36-35 15,-17 18 1,-1 0-16,18-1 0,-17-17 15,17 0 1,0 0 62,17 0-78,1 0 16,-1 0-1,19 0-15,-19 0 16,19 0-16,-1 0 0,0 0 15,1 0 1,-19 0-16,1 0 0,-1 0 16,-17 0-1,18 0-15,0 0 16,-18 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9-04-09T13:30:09.7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11924 6826 0,'-18'0'15,"18"-17"-15,0 17 16,-17 0 31,17 0-32,-18 0 1,0 0 0,18 0-1,-17 0-15,17 0 16,0-18-1,-18 18-15,18 0 16,-18 0 0,1 0-1,17 0 1,-18-18-16,18 18 15,-17 0 17,-1 0-32,18 0 15,-18 0 1,18 0-1,0 0 1,-17 0-16,17 18 16,-18-18-16,0 0 15,1 18-15,-1-18 16,0 17-16,18 1 15,-17-18-15,-1 0 16,18 18-16,-18-18 16,18 0-16,0 0 15,-17 17-15,-1 1 16,18-18-1,-17 17-15,17-17 16,0 18-16,0-18 16,-18 18-16,18-1 15,0 1-15,-18-18 16,1 0-16,17 35 15,0-35-15,-18 18 16,18-18-16,0 0 16,0 18-16,0-1 15,0-17-15,0 18 16,0-18-1,-18 17-15,18 1 16,0 0-16,0-18 16,0 17-1,0 1-15,0-18 16,0 18-16,0-18 15,0 17 1,0-17 0,0 18-16,0 0 15,0-18-15,0 17 16,18-17-1,-18 18-15,0 0 16,18-18-16,-18 0 16,17 17-16,-17 1 15,18-1 1,-18-17-16,18 0 15,-18 18-15,17-18 16,1 0-16,-18 0 16,17 18-16,1-1 15,0-17-15,-1 0 16,-17 0-1,36 0 1,-36 0-16,17 18 16,-17-18-16,18 0 15,0 0-15,-1 0 16,1 0-16,0 0 15,-1 0-15,1 0 16,-1 0-16,-17 0 16,18 0-1,0 0-15,-18 0 16,17 0-1,-17 0 1,18 0-16,0 0 16,-1 0-1,-17 0-15,18 0 16,-18 0-16,35 0 15,-35 0-15,18 0 16,-18 0-16,17 0 16,1 0-1,-18 0-15,18-18 16,-18 18-1,17-17-15,1 17 16,-18 0-16,18 0 16,-1-18-16,1 18 15,-18 0-15,18 0 16,-18-18-16,0 18 15,17 0-15,-17-17 16,0 17 0,0 0-16,18-18 15,-18 18-15,0-17 16,17 17-16,-17-18 15,0 0-15,0 18 16,18-17-16,-18 17 16,0-36-1,0 36-15,0 0 16,0-17-16,0 17 15,0-18-15,0 0 16,0 18-16,0-17 16,0 17-1,0-18-15,0 0 16,0 18-1,0-17-15,0 17 16,0-18 0,0 18-16,0-17 15,0 17-15,0-18 16,0 18-1,0-18 1,0 18 0,-18-17-1,18-1 16,-17 18-15,17 0-16,0 0 31,0-18-31,-18 18 16,18 0-1,0 0-15,-17-17 16,17 17 0,-18 0-16,0 0 15,18 0-15,-17-18 31,17 18-31,-18 0 16,18-18-16,-18 18 16,1 0-1,17 0 1,-18 0-1,18-17 1,-18 17 0,18 0-1,-17 0 1,17 0 15,-18 0-15,18 0 15,-17 0-16,17 0 1,-18 0 0,0 0-16,18 0 31,-17 0-31,17 0 31,-18 0-15,0 0-1,18 0-15,-17 0 16,17 0-16,-18 0 15,18 0 1,-18 0 0,18 0-16,-17 0 15,17 0-15,-18 0 16,18 0-16,-35 0 15,35 0-15,-18 0 16,18 17-16,-35-17 16,35 0-16,-18 18 15,1-18 1,-1 0-16,18 18 15,-18-18 1,1 17 0,-1 1-16,18-18 15,-35 18 1,35-18-1,-18 35-15,18-35 16,-35 18 0,35-1-16,0 1 15,0-18-15,0 17 16,-18-17-16,18 36 15,0-36-15,0 17 16,0 1-16,0-18 16,0 18-16,0-18 15,0 17 1,0-17-16,0 0 15,0 18-15,0 0 16,0-18-16,18 17 16,-18-17-16,0 18 15,18-18-15,-1 18 16,-17-18-1,18 0-15,-18 0 16,17 17-16,1-17 16,0 0-16,-18 0 15,17 0 1,1 0-16,-18 18 15,0-18-15,18 0 16,-1 0-16,1 0 16,-18 0-16,18 0 15,-1 0-15,1 0 16,0 0-16,-1 0 15,1 0-15,-18 0 16,17 0-16,-17 0 16,18 0-1,0 0-15,-18 0 16,17 0-16,-17 0 15,18 0-15,0 0 16,-1 0-16,-17 0 16,18 0-16,-18 0 15,18 0-15,-1 0 16,-17 0-1,0-18-15,0 18 16,0-17-16,18-19 16,-18 19-16,0-1 15,0 0 1,0-17-16,0 35 15,0-18-15,0 1 16,0 17-16,17-36 16,-17 36-16,0-17 15,0-1-15,0 18 16,0-17-1,0 17-15,0-18 16,0 18-16,0-18 16,0 18-1,0-17-15,0 17 16,0-18-1,-17 18-15,17 0 16,-18 0-16,18 0 16,-17 0-16,-1 0 15,18 0-15,-18 0 16,18 0-1,-17 0 1,17 0-16,-18 0 16,0 0-16,18 0 15,-17 0 1,17 0-16,-36 0 15,36 0-15,-35 18 16,35-1-16,-17-17 16,17 18-16,-36-18 15,36 18-15,-17-1 16,-19 18-16,19-35 15,-1 36-15,0-19 16,18 1-16,0-18 16,0 18-16,0-18 15,0 17 1,0 1-1,0-18-15,0 18 16,0-18 0,0 0-16,18 0 15,0 17-15,-1 1 16,1-18-16,0 0 15,17 0-15,-17 0 16,-18 0-16,17 0 16,1 0-16,-18 0 15,17 0 1,19 0-16,-19 0 15,19 0-15,17-35 16,-36 35-16,1-18 16,-1 0-16,-17 18 15,18-35-15,-18 35 16,0-18-16,0 18 15,0-17-15,0 17 16,0-18-16,0 0 16,0 18-1,0 0-15,0-17 16,0 17-1,-18 0 17,18 0-32,-17 0 62,17 0-15,0 0-32</inkml:trace>
  <inkml:trace contextRef="#ctx0" brushRef="#br0" timeOffset="11904.1903">20426 2381 0,'0'-17'93,"0"17"-77,0-18-16,0 18 15,0-18-15,0 18 16,17-35-16,-17 35 16,0-35-1,18 35-15,-18-18 16,0 18-16,18-35 15,-18 35-15,0-18 16,17 18-16,-17-35 16,18 35-16,-18 0 15,18-18-15,-18 18 16,17-17-1,1 17-15,-18 0 16,18-18 0,-18 18-16,17 0 15,-17 0-15,36 0 16,-36-18-16,17 18 15,1 0-15,-1 0 16,1-17-16,0 17 16,-1 0-16,1 0 15,0 0-15,17 0 16,-17 0-16,-1 0 15,18 0-15,-17 0 16,17 0-16,1 0 16,-1 0-1,18 0-15,-18 0 16,0 0-16,1 0 15,17 0-15,-18 0 16,0 0-16,0 0 16,18 0-16,-17 0 15,17 0-15,-18 0 16,0 0-16,0 0 15,-17 0-15,0 0 16,-1 0-16,1 0 16,0 17-16,-1-17 15,18 18-15,-17-18 16,0 18-16,17-1 15,-35-17-15,35 18 16,-17 0-16,0 17 16,-1-35-16,1 18 15,0 17-15,-1-35 16,1 35-16,17-35 15,-17 35-15,-1-17 16,19 17-16,-19 1 16,19-19-1,-19 18-15,18-17 16,-17 17-16,-18-17 15,0 0-15,0-1 16,18 1-16,-1 17 16,-17 0-16,0-17 15,0 17-15,18-17 16,-18 17-16,18 1 15,-18-19-15,0 19 16,0-1-16,0-18 16,0 1-16,0 17 15,0-17-15,0 0 16,0 17-16,0 0 15,0-17-15,0 17 16,0 0-16,0 1 16,0-19-16,0 1 15,0 17-15,0-17 16,0 17-16,0 0 15,0 1-15,0-1 16,0-17-16,-18 17 16,18 0-1,0 0-15,0 1 16,0-1-16,0 0 15,0-17-15,-18 17 16,18-17-16,0-1 16,-17 1-16,17-18 15,0 35-15,-18-17 16,0 0-16,18-1 15,-35 1-15,35 0 16,-35-1-16,17 18 16,1-17-16,-19 17 15,1 1-15,0-19 16,17-17-16,-17 36 15,0-36-15,-1 17 16,19 1-16,-19 0 16,19-1-16,-19 1 15,19-18-15,-1 0 16,-17 0-16,17 0 15,1 0-15,-19 0 16,19 0-16,-19 0 16,1 0-16,-18 0 15,0 0-15,0 0 16,1 0-16,-1 0 15,0 0 1,0 0-16,17 0 16,-34 0-16,35 0 15,-1 0-15,19 0 16,-1 0-16,-17 0 15,35 0-15,-18 0 16,1-18-16,-1 18 16,18 0-16,-18-17 15,1 17-15,-1-18 16,18 18-16,-18 0 15,18-18-15,0 1 16,0 17 15,0-18 266,0 18-282,0-18 1,0 1-1,0 17 1,0-18 15,0 18 0,0-18-15,0 18-16,0-17 16,0-1-16,0 18 15,0-18-15,-17 1 16,17-1-1,-18 18-15,18-17 16,0 17-16,0-18 16,-18 0-16,18 18 15,0 0 1,-17-17-16,17 17 15,-18 0 1,18-18 0,0 18-1,0-18-15,-17 18 16,17 0-1,0-17 1,0 17 0,0-18 15,0 18 0,-18 0 16,18 0-47,0-18 31,0 18 156,0 0-156,0 0-31,18 18 16,-18-18-16,0 18 16,0-1-16,17 1 15,1-18-15,-18 35 16,17-35-16,1 36 15,-18-36-15,18 17 16,-18 1-16,17-1 16,-17-17-16,0 18 15,18 17-15,0-17 16,-18 0-16,0 17 15,0-17-15,17-1 16,-17 1-16,0 0 16,0-18-16,0 17 15,0-17-15,0 0 16,0 18-16,0-1 15,0-17 1,0 18 0,0-18-16,0 0 124,0-18-108,-17 1-16,17-1 16,-18 1-16,18-1 15,-18 0-15,1-17 16,-1 17-16,0 1 15,1-19-15,-1 1 16,1 17-16,17 1 16,-18 17-16,18-18 15,0 1-15,-18 17 16,18-18-16,0 18 15,0-18 17,0 18-17,-17 0 16,17-17 1,0-1 14,0 18-30,0-18 0,0 18-1,0-17-15,0 17 16,0-18-1,0 0-15,0 18 16,0 0 0,0-17-16,0 17 140,17 0-124,1 17-16,0 1 15,-18-18-15,17 18 16,18-1-16,-35-17 15,18 18-15,0-18 16,-18 0-16,17 18 16,-17-18-16,18 17 15,0 1-15,-18-18 16,17 18-16,1-18 15,-18 17-15,18-17 16,-18 18-16,0-18 16,17 17-1,-17-17 16,18 0-31,-18 18 16,0-18 62,17 0-62,1 0 15,-18 0-15,18 0-1,-18 0 1,17 0-16,1 0 15,-18 0-15,18 0 16,-1 18-16,1-18 16,-18 0 46,0 0 32,-18 0-79,18-18-15,-35 0 16,17-17-16,1 18 15</inkml:trace>
  <inkml:trace contextRef="#ctx0" brushRef="#br0" timeOffset="13184.318">21325 2946 0,'0'0'16,"0"0"15,0 0-15,0 17-1,0 1-15,0 0 16,0-1-16,0-17 15,0 36-15,0-19 16,0 1 0,0-18-16,0 17 15,0 1-15,0 0 16,0-1-16,0-17 15,0 36-15,0-19 16,0 1-16,0 0 16,0-1-16,18 1 15,-18-1-15,0 1 16,0-18-16,0 18 15,0-1-15,0 1 16,0 0-16,18-1 16,-18 19-16,0-19 15,0 1-15,0 17 16,0-35-16,0 18 15,0-18-15,0 17 16,0 1-16,0 0 16,0-18-16,0 17 15,0-17-15,17 18 16,-17 0-16,0-18 93,0 0-77,-17 0 0</inkml:trace>
  <inkml:trace contextRef="#ctx0" brushRef="#br0" timeOffset="14640.4638">21008 3351 0,'0'0'32,"18"0"-17,-18 0 1,17 0-16,-17 0 15,18 0-15,-18 0 16,35 0 0,-17-17-16,-1 17 15,19 0-15,-19 0 16,1 0-16,0-18 15,-1 18-15,1 0 16,-18 0-16,18 0 16,-1 0-16,1 0 15,-18 0-15,35 0 16,-35-18-16,18 18 15,-18 0-15,17 0 16,-17-17 0,18 17-16,0 0 15,-18-18-15,17 18 16,1 0-1,0 0-15,-18 0 16,17 0 0,-17-17-1,18 17-15,-1 0 16,-17 0-16,18 0 15,0 0-15,-1 0 16,-17 0 0,18 0-16,-18 0 15,18-18 1,-18 18-16,0-18 31,17 18-31,1 0 16,-18 0-1,0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6091" cy="3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defTabSz="904875">
              <a:defRPr sz="1200">
                <a:latin typeface="Tahoma" pitchFamily="34" charset="0"/>
              </a:defRPr>
            </a:lvl1pPr>
          </a:lstStyle>
          <a:p>
            <a:endParaRPr lang="de-DE"/>
          </a:p>
        </p:txBody>
      </p:sp>
      <p:sp>
        <p:nvSpPr>
          <p:cNvPr id="4813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590222" y="0"/>
            <a:ext cx="4276091" cy="3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>
            <a:lvl1pPr algn="r" defTabSz="904875">
              <a:defRPr sz="1200">
                <a:latin typeface="Tahoma" pitchFamily="34" charset="0"/>
              </a:defRPr>
            </a:lvl1pPr>
          </a:lstStyle>
          <a:p>
            <a:endParaRPr lang="de-DE"/>
          </a:p>
        </p:txBody>
      </p:sp>
      <p:sp>
        <p:nvSpPr>
          <p:cNvPr id="4813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25" tIns="45213" rIns="90425" bIns="452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813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398895"/>
            <a:ext cx="4276091" cy="3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defTabSz="904875">
              <a:defRPr sz="1200">
                <a:latin typeface="Tahoma" pitchFamily="34" charset="0"/>
              </a:defRPr>
            </a:lvl1pPr>
          </a:lstStyle>
          <a:p>
            <a:endParaRPr lang="de-DE"/>
          </a:p>
        </p:txBody>
      </p:sp>
      <p:sp>
        <p:nvSpPr>
          <p:cNvPr id="4813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0222" y="6398895"/>
            <a:ext cx="4276091" cy="33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25" tIns="45213" rIns="90425" bIns="45213" numCol="1" anchor="b" anchorCtr="0" compatLnSpc="1">
            <a:prstTxWarp prst="textNoShape">
              <a:avLst/>
            </a:prstTxWarp>
          </a:bodyPr>
          <a:lstStyle>
            <a:lvl1pPr algn="r" defTabSz="904875">
              <a:defRPr sz="1200">
                <a:latin typeface="Tahoma" pitchFamily="34" charset="0"/>
              </a:defRPr>
            </a:lvl1pPr>
          </a:lstStyle>
          <a:p>
            <a:fld id="{9993B5B5-8CD1-4565-BA7C-90458BB80EC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9013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FDF2D3-2331-41B6-AE29-2D73C234427A}" type="slidenum">
              <a:rPr lang="de-DE"/>
              <a:pPr/>
              <a:t>1</a:t>
            </a:fld>
            <a:endParaRPr lang="de-DE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E4F58-E156-4C64-94EE-783C0B44EF24}" type="slidenum">
              <a:rPr lang="de-DE"/>
              <a:pPr/>
              <a:t>10</a:t>
            </a:fld>
            <a:endParaRPr lang="de-DE"/>
          </a:p>
        </p:txBody>
      </p:sp>
      <p:sp>
        <p:nvSpPr>
          <p:cNvPr id="260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A2C25AC-38B9-41A6-9072-A863C1AA95C1}" type="slidenum">
              <a:rPr lang="de-DE" altLang="de-DE" sz="1200"/>
              <a:pPr eaLnBrk="1" hangingPunct="1"/>
              <a:t>109</a:t>
            </a:fld>
            <a:endParaRPr lang="de-DE" altLang="de-DE" sz="1200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7566897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668D940-91C1-4F3A-B8A3-A934F7C3F5A6}" type="slidenum">
              <a:rPr lang="de-DE" altLang="de-DE" sz="1200"/>
              <a:pPr eaLnBrk="1" hangingPunct="1"/>
              <a:t>110</a:t>
            </a:fld>
            <a:endParaRPr lang="de-DE" altLang="de-DE" sz="120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508074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6CAF35-0C9E-4460-BE81-5B8557DAD813}" type="slidenum">
              <a:rPr lang="de-DE" altLang="de-DE" sz="1200"/>
              <a:pPr eaLnBrk="1" hangingPunct="1"/>
              <a:t>111</a:t>
            </a:fld>
            <a:endParaRPr lang="de-DE" altLang="de-DE" sz="120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9571174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DCC497-A00B-42BA-AA45-111C3EF2A2DE}" type="slidenum">
              <a:rPr lang="de-DE" altLang="de-DE" sz="1200"/>
              <a:pPr eaLnBrk="1" hangingPunct="1"/>
              <a:t>112</a:t>
            </a:fld>
            <a:endParaRPr lang="de-DE" altLang="de-DE" sz="120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59629413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0AC8D1-3C1C-4E72-898C-4A82BB9AB82A}" type="slidenum">
              <a:rPr lang="de-DE" altLang="de-DE" sz="1200"/>
              <a:pPr eaLnBrk="1" hangingPunct="1"/>
              <a:t>113</a:t>
            </a:fld>
            <a:endParaRPr lang="de-DE" altLang="de-DE" sz="120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3883843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80E0A7F-7DD2-4DB2-AEC3-2BD13730566E}" type="slidenum">
              <a:rPr lang="de-DE" altLang="de-DE" sz="1200"/>
              <a:pPr eaLnBrk="1" hangingPunct="1"/>
              <a:t>114</a:t>
            </a:fld>
            <a:endParaRPr lang="de-DE" altLang="de-DE" sz="120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7505830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AD2714A-75B9-4EB6-96D4-19AB8481D1E8}" type="slidenum">
              <a:rPr lang="de-DE" altLang="de-DE" sz="1200"/>
              <a:pPr eaLnBrk="1" hangingPunct="1"/>
              <a:t>115</a:t>
            </a:fld>
            <a:endParaRPr lang="de-DE" altLang="de-DE" sz="1200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26547059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9C44D5E-46FC-47D9-8196-2D4233CDB5A9}" type="slidenum">
              <a:rPr lang="de-DE" altLang="de-DE" sz="1200"/>
              <a:pPr eaLnBrk="1" hangingPunct="1"/>
              <a:t>116</a:t>
            </a:fld>
            <a:endParaRPr lang="de-DE" altLang="de-DE" sz="120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49447011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D7F5B7C-D1C0-473F-9911-2F94971955B8}" type="slidenum">
              <a:rPr lang="de-DE" altLang="de-DE" sz="1200"/>
              <a:pPr eaLnBrk="1" hangingPunct="1"/>
              <a:t>117</a:t>
            </a:fld>
            <a:endParaRPr lang="de-DE" altLang="de-DE" sz="120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25067854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/>
              <a:t>2.3 Biomechanische Anthropometrie, WS 2003/04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FEF8B-9C2F-4582-A2D7-9A6924228CC2}" type="slidenum">
              <a:rPr lang="de-DE"/>
              <a:pPr/>
              <a:t>118</a:t>
            </a:fld>
            <a:endParaRPr lang="de-DE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59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80C321-5FCF-42AB-99A5-55AE7B6B5628}" type="slidenum">
              <a:rPr lang="de-DE"/>
              <a:pPr/>
              <a:t>11</a:t>
            </a:fld>
            <a:endParaRPr lang="de-DE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de-DE"/>
              <a:t>2.3 Biomechanische Anthropometrie, WS 2003/04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408D0-FAFA-4012-A23F-3E397912F527}" type="slidenum">
              <a:rPr lang="de-DE"/>
              <a:pPr/>
              <a:t>119</a:t>
            </a:fld>
            <a:endParaRPr lang="de-DE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3953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3165BE-EB9F-4F00-8CB8-06DBA8619851}" type="slidenum">
              <a:rPr lang="de-DE" altLang="de-DE" sz="1200"/>
              <a:pPr eaLnBrk="1" hangingPunct="1"/>
              <a:t>120</a:t>
            </a:fld>
            <a:endParaRPr lang="de-DE" altLang="de-DE" sz="120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30446843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3165BE-EB9F-4F00-8CB8-06DBA8619851}" type="slidenum">
              <a:rPr lang="de-DE" altLang="de-DE" sz="1200"/>
              <a:pPr eaLnBrk="1" hangingPunct="1"/>
              <a:t>121</a:t>
            </a:fld>
            <a:endParaRPr lang="de-DE" altLang="de-DE" sz="120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5550062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3165BE-EB9F-4F00-8CB8-06DBA8619851}" type="slidenum">
              <a:rPr lang="de-DE" altLang="de-DE" sz="1200"/>
              <a:pPr eaLnBrk="1" hangingPunct="1"/>
              <a:t>122</a:t>
            </a:fld>
            <a:endParaRPr lang="de-DE" altLang="de-DE" sz="120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9747208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8AC46-F462-4FD7-BBF1-50B29D49A2EF}" type="slidenum">
              <a:rPr lang="de-DE"/>
              <a:pPr/>
              <a:t>123</a:t>
            </a:fld>
            <a:endParaRPr lang="de-DE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87255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300" smtClean="0">
                <a:latin typeface="Times New Roman" pitchFamily="18" charset="0"/>
              </a:rPr>
              <a:t>2.2 Dynamometrie, WS 2003/04</a:t>
            </a:r>
          </a:p>
        </p:txBody>
      </p:sp>
      <p:sp>
        <p:nvSpPr>
          <p:cNvPr id="1310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844E32-D619-4C8C-A372-692DBA0BE051}" type="slidenum">
              <a:rPr lang="de-DE" sz="1300" smtClean="0">
                <a:latin typeface="Times New Roman" pitchFamily="18" charset="0"/>
              </a:rPr>
              <a:pPr eaLnBrk="1" hangingPunct="1"/>
              <a:t>124</a:t>
            </a:fld>
            <a:endParaRPr lang="de-DE" sz="1300" smtClean="0">
              <a:latin typeface="Times New Roman" pitchFamily="18" charset="0"/>
            </a:endParaRPr>
          </a:p>
        </p:txBody>
      </p:sp>
      <p:sp>
        <p:nvSpPr>
          <p:cNvPr id="1310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40944461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0,20 bis 0,35</a:t>
            </a:r>
            <a:r>
              <a:rPr lang="de-DE" baseline="0" dirty="0" smtClean="0"/>
              <a:t>   </a:t>
            </a:r>
            <a:r>
              <a:rPr lang="de-DE" baseline="0" dirty="0" err="1" smtClean="0"/>
              <a:t>Lit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falkner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3.6 Muskel, WS 2003/04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133E17-21CF-4B8E-84BF-7DA1E3509689}" type="slidenum">
              <a:rPr lang="de-DE" smtClean="0"/>
              <a:pPr>
                <a:defRPr/>
              </a:pPr>
              <a:t>125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29451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2EEC47-C053-41AC-95A8-726EF8CDCC6A}" type="slidenum">
              <a:rPr lang="en-GB" altLang="de-DE"/>
              <a:pPr/>
              <a:t>126</a:t>
            </a:fld>
            <a:endParaRPr lang="en-GB" altLang="de-DE"/>
          </a:p>
        </p:txBody>
      </p:sp>
      <p:sp>
        <p:nvSpPr>
          <p:cNvPr id="662530" name="Text Box 2"/>
          <p:cNvSpPr txBox="1">
            <a:spLocks noChangeArrowheads="1"/>
          </p:cNvSpPr>
          <p:nvPr/>
        </p:nvSpPr>
        <p:spPr bwMode="auto">
          <a:xfrm>
            <a:off x="1144105" y="683224"/>
            <a:ext cx="4576418" cy="341611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6253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15284" y="4327083"/>
            <a:ext cx="5032471" cy="4099342"/>
          </a:xfrm>
          <a:noFill/>
          <a:ln/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69154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8AC46-F462-4FD7-BBF1-50B29D49A2EF}" type="slidenum">
              <a:rPr lang="de-DE"/>
              <a:pPr/>
              <a:t>127</a:t>
            </a:fld>
            <a:endParaRPr lang="de-DE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4416668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9D4D3-3450-4C95-A5A2-D4593C5DFFD0}" type="slidenum">
              <a:rPr lang="de-DE"/>
              <a:pPr/>
              <a:t>128</a:t>
            </a:fld>
            <a:endParaRPr lang="de-DE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6561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472E83-1C2B-4269-9AB6-456CB427E527}" type="slidenum">
              <a:rPr lang="de-DE"/>
              <a:pPr/>
              <a:t>12</a:t>
            </a:fld>
            <a:endParaRPr lang="de-DE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7BB00-0F9A-4805-87B0-0D2864914A57}" type="slidenum">
              <a:rPr lang="de-DE"/>
              <a:pPr/>
              <a:t>129</a:t>
            </a:fld>
            <a:endParaRPr lang="de-DE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332840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FA653C-132D-41AC-A0E7-83BBC26BEF30}" type="slidenum">
              <a:rPr lang="de-DE"/>
              <a:pPr/>
              <a:t>130</a:t>
            </a:fld>
            <a:endParaRPr lang="de-DE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094862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7C066-2F2C-455F-8C1E-3227D09049F9}" type="slidenum">
              <a:rPr lang="de-DE"/>
              <a:pPr/>
              <a:t>131</a:t>
            </a:fld>
            <a:endParaRPr lang="de-DE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091970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24A6E6-06D1-4EAD-98E2-3DF8F1609AA1}" type="slidenum">
              <a:rPr lang="de-DE"/>
              <a:pPr/>
              <a:t>132</a:t>
            </a:fld>
            <a:endParaRPr lang="de-DE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DC444-514E-4A14-8714-E8302431C9E9}" type="slidenum">
              <a:rPr lang="de-DE"/>
              <a:pPr/>
              <a:t>133</a:t>
            </a:fld>
            <a:endParaRPr lang="de-DE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29227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385DEB-7D09-452B-9FAC-D23B857D1817}" type="slidenum">
              <a:rPr lang="de-DE"/>
              <a:pPr/>
              <a:t>134</a:t>
            </a:fld>
            <a:endParaRPr lang="de-DE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909489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BACE75-2601-4782-907E-A92B5711B6AF}" type="slidenum">
              <a:rPr lang="de-DE"/>
              <a:pPr/>
              <a:t>135</a:t>
            </a:fld>
            <a:endParaRPr lang="de-DE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824282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94D94-32A8-4055-9844-E7B029C31A80}" type="slidenum">
              <a:rPr lang="de-DE"/>
              <a:pPr/>
              <a:t>136</a:t>
            </a:fld>
            <a:endParaRPr lang="de-DE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454837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AA1BF-14F2-48FD-A101-7A02B2FB9992}" type="slidenum">
              <a:rPr lang="de-DE"/>
              <a:pPr/>
              <a:t>137</a:t>
            </a:fld>
            <a:endParaRPr lang="de-DE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4231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53BD7B-98EA-4462-83FB-EB5C1806513C}" type="slidenum">
              <a:rPr lang="de-DE"/>
              <a:pPr/>
              <a:t>13</a:t>
            </a:fld>
            <a:endParaRPr lang="de-DE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D0149-B9AA-4168-B760-99AAB0E02CCD}" type="slidenum">
              <a:rPr lang="de-DE"/>
              <a:pPr/>
              <a:t>14</a:t>
            </a:fld>
            <a:endParaRPr lang="de-DE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DA269-772E-4274-89C6-2EBD9F70EFF2}" type="slidenum">
              <a:rPr lang="de-DE"/>
              <a:pPr/>
              <a:t>15</a:t>
            </a:fld>
            <a:endParaRPr lang="de-DE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D0149-B9AA-4168-B760-99AAB0E02CCD}" type="slidenum">
              <a:rPr lang="de-DE"/>
              <a:pPr/>
              <a:t>16</a:t>
            </a:fld>
            <a:endParaRPr lang="de-DE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D0149-B9AA-4168-B760-99AAB0E02CCD}" type="slidenum">
              <a:rPr lang="de-DE"/>
              <a:pPr/>
              <a:t>17</a:t>
            </a:fld>
            <a:endParaRPr lang="de-DE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D0149-B9AA-4168-B760-99AAB0E02CCD}" type="slidenum">
              <a:rPr lang="de-DE"/>
              <a:pPr/>
              <a:t>18</a:t>
            </a:fld>
            <a:endParaRPr lang="de-DE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D0149-B9AA-4168-B760-99AAB0E02CCD}" type="slidenum">
              <a:rPr lang="de-DE"/>
              <a:pPr/>
              <a:t>19</a:t>
            </a:fld>
            <a:endParaRPr lang="de-DE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80BCB3-F6E6-4336-9758-8905DFD8D00C}" type="slidenum">
              <a:rPr lang="en-GB" altLang="de-DE"/>
              <a:pPr/>
              <a:t>2</a:t>
            </a:fld>
            <a:endParaRPr lang="en-GB" altLang="de-DE"/>
          </a:p>
        </p:txBody>
      </p:sp>
      <p:sp>
        <p:nvSpPr>
          <p:cNvPr id="253954" name="Text Box 2"/>
          <p:cNvSpPr txBox="1">
            <a:spLocks noChangeArrowheads="1"/>
          </p:cNvSpPr>
          <p:nvPr/>
        </p:nvSpPr>
        <p:spPr bwMode="auto">
          <a:xfrm>
            <a:off x="1647035" y="507910"/>
            <a:ext cx="6588135" cy="25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39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17628" y="3216765"/>
            <a:ext cx="7244662" cy="3047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7912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33E507-8E45-4B37-88ED-8BA6BD7C3614}" type="slidenum">
              <a:rPr lang="de-DE"/>
              <a:pPr/>
              <a:t>20</a:t>
            </a:fld>
            <a:endParaRPr lang="de-DE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C8EC3-28F8-4CD1-B973-E421EBD4368C}" type="slidenum">
              <a:rPr lang="de-DE"/>
              <a:pPr/>
              <a:t>21</a:t>
            </a:fld>
            <a:endParaRPr lang="de-DE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ED384-68BB-4392-8C6A-E17BF26DEE72}" type="slidenum">
              <a:rPr lang="de-DE"/>
              <a:pPr/>
              <a:t>22</a:t>
            </a:fld>
            <a:endParaRPr lang="de-DE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6341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ED384-68BB-4392-8C6A-E17BF26DEE72}" type="slidenum">
              <a:rPr lang="de-DE"/>
              <a:pPr/>
              <a:t>23</a:t>
            </a:fld>
            <a:endParaRPr lang="de-DE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ED384-68BB-4392-8C6A-E17BF26DEE72}" type="slidenum">
              <a:rPr lang="de-DE"/>
              <a:pPr/>
              <a:t>24</a:t>
            </a:fld>
            <a:endParaRPr lang="de-DE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1576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ED384-68BB-4392-8C6A-E17BF26DEE72}" type="slidenum">
              <a:rPr lang="de-DE"/>
              <a:pPr/>
              <a:t>25</a:t>
            </a:fld>
            <a:endParaRPr lang="de-DE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9573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ED384-68BB-4392-8C6A-E17BF26DEE72}" type="slidenum">
              <a:rPr lang="de-DE"/>
              <a:pPr/>
              <a:t>26</a:t>
            </a:fld>
            <a:endParaRPr lang="de-DE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3275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CA152-3ECA-433E-A0B8-5F43B4767373}" type="slidenum">
              <a:rPr lang="de-DE"/>
              <a:pPr/>
              <a:t>27</a:t>
            </a:fld>
            <a:endParaRPr lang="de-DE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73BFBE-700F-4FB1-96E7-C475AB4E9B50}" type="slidenum">
              <a:rPr lang="de-DE"/>
              <a:pPr/>
              <a:t>28</a:t>
            </a:fld>
            <a:endParaRPr lang="de-DE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815E3A-CD3B-40CD-A116-D6E52D87B934}" type="slidenum">
              <a:rPr lang="de-DE"/>
              <a:pPr/>
              <a:t>29</a:t>
            </a:fld>
            <a:endParaRPr lang="de-DE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78C98-3F28-4B0B-89CD-D5F609FC92D4}" type="slidenum">
              <a:rPr lang="de-DE"/>
              <a:pPr/>
              <a:t>3</a:t>
            </a:fld>
            <a:endParaRPr lang="de-DE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63906F-A09C-4A63-9BE2-B2D6C606873A}" type="slidenum">
              <a:rPr lang="de-DE"/>
              <a:pPr/>
              <a:t>30</a:t>
            </a:fld>
            <a:endParaRPr lang="de-DE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01E93-4048-4062-9F2C-CC54E5F5FAAB}" type="slidenum">
              <a:rPr lang="de-DE"/>
              <a:pPr/>
              <a:t>31</a:t>
            </a:fld>
            <a:endParaRPr lang="de-DE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6973E0-8184-4EDA-96C0-489CD1C4194D}" type="slidenum">
              <a:rPr lang="de-DE"/>
              <a:pPr/>
              <a:t>32</a:t>
            </a:fld>
            <a:endParaRPr lang="de-DE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47268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F9169-28B1-4FD2-A3D0-DEE030B78CA4}" type="slidenum">
              <a:rPr lang="de-DE"/>
              <a:pPr/>
              <a:t>33</a:t>
            </a:fld>
            <a:endParaRPr lang="de-DE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1682-A8A8-45CB-B9E0-C138BA5C9CDE}" type="slidenum">
              <a:rPr lang="de-DE"/>
              <a:pPr/>
              <a:t>34</a:t>
            </a:fld>
            <a:endParaRPr lang="de-DE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1682-A8A8-45CB-B9E0-C138BA5C9CDE}" type="slidenum">
              <a:rPr lang="de-DE"/>
              <a:pPr/>
              <a:t>35</a:t>
            </a:fld>
            <a:endParaRPr lang="de-DE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EC04E-9C1B-4EE6-B6AC-0A430301247C}" type="slidenum">
              <a:rPr lang="de-DE"/>
              <a:pPr/>
              <a:t>36</a:t>
            </a:fld>
            <a:endParaRPr lang="de-DE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0E4A0-1A39-45B9-B9B3-54FB40246376}" type="slidenum">
              <a:rPr lang="de-DE"/>
              <a:pPr/>
              <a:t>37</a:t>
            </a:fld>
            <a:endParaRPr lang="de-DE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0E4A0-1A39-45B9-B9B3-54FB40246376}" type="slidenum">
              <a:rPr lang="de-DE"/>
              <a:pPr/>
              <a:t>38</a:t>
            </a:fld>
            <a:endParaRPr lang="de-DE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62B595-7C8F-40FF-AE44-06A645C08A34}" type="slidenum">
              <a:rPr lang="de-DE"/>
              <a:pPr/>
              <a:t>39</a:t>
            </a:fld>
            <a:endParaRPr lang="de-DE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C0DB60-ED33-4F5C-9A41-54D9CE055818}" type="slidenum">
              <a:rPr lang="de-DE"/>
              <a:pPr/>
              <a:t>4</a:t>
            </a:fld>
            <a:endParaRPr lang="de-DE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62B595-7C8F-40FF-AE44-06A645C08A34}" type="slidenum">
              <a:rPr lang="de-DE"/>
              <a:pPr/>
              <a:t>40</a:t>
            </a:fld>
            <a:endParaRPr lang="de-DE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CDDFDF-DEA7-4403-9FAC-CD91593345EC}" type="slidenum">
              <a:rPr lang="de-DE"/>
              <a:pPr/>
              <a:t>41</a:t>
            </a:fld>
            <a:endParaRPr lang="de-DE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3EEEA-80C2-4820-81A8-BAFA3C6201FE}" type="slidenum">
              <a:rPr lang="de-DE"/>
              <a:pPr/>
              <a:t>42</a:t>
            </a:fld>
            <a:endParaRPr lang="de-DE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1682-A8A8-45CB-B9E0-C138BA5C9CDE}" type="slidenum">
              <a:rPr lang="de-DE"/>
              <a:pPr/>
              <a:t>43</a:t>
            </a:fld>
            <a:endParaRPr lang="de-DE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588126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F53B0C-BC5B-4256-9B31-64EA064CDEC4}" type="slidenum">
              <a:rPr lang="de-DE"/>
              <a:pPr/>
              <a:t>44</a:t>
            </a:fld>
            <a:endParaRPr lang="de-DE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BF0CDF-9F41-4F4E-8880-76D207508A85}" type="slidenum">
              <a:rPr lang="de-DE"/>
              <a:pPr/>
              <a:t>45</a:t>
            </a:fld>
            <a:endParaRPr lang="de-DE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CA2EA6-B2D7-4E81-A5B6-18AB2765C823}" type="slidenum">
              <a:rPr lang="de-DE"/>
              <a:pPr/>
              <a:t>46</a:t>
            </a:fld>
            <a:endParaRPr lang="de-DE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92041-EBD3-4320-B540-6877B6BB12E5}" type="slidenum">
              <a:rPr lang="de-DE"/>
              <a:pPr/>
              <a:t>47</a:t>
            </a:fld>
            <a:endParaRPr lang="de-DE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4C32E-4757-4421-B09B-A958D4A648CC}" type="slidenum">
              <a:rPr lang="de-DE"/>
              <a:pPr/>
              <a:t>48</a:t>
            </a:fld>
            <a:endParaRPr lang="de-DE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0B8EEA-55D7-4E10-800E-14DA8CEA3541}" type="slidenum">
              <a:rPr lang="de-DE"/>
              <a:pPr/>
              <a:t>49</a:t>
            </a:fld>
            <a:endParaRPr lang="de-DE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9F4357-28EC-47FC-9630-A5F407DEE7D1}" type="slidenum">
              <a:rPr lang="en-GB" altLang="de-DE"/>
              <a:pPr/>
              <a:t>5</a:t>
            </a:fld>
            <a:endParaRPr lang="en-GB" altLang="de-DE"/>
          </a:p>
        </p:txBody>
      </p:sp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1647035" y="507910"/>
            <a:ext cx="6588135" cy="25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621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17628" y="3216765"/>
            <a:ext cx="7244662" cy="3047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0307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AD1F1-947B-49D8-A91F-842EC2F3237B}" type="slidenum">
              <a:rPr lang="de-DE"/>
              <a:pPr/>
              <a:t>50</a:t>
            </a:fld>
            <a:endParaRPr lang="de-DE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3E573-7F11-4B38-AE4A-34CC61410C99}" type="slidenum">
              <a:rPr lang="de-DE"/>
              <a:pPr/>
              <a:t>51</a:t>
            </a:fld>
            <a:endParaRPr lang="de-DE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3E573-7F11-4B38-AE4A-34CC61410C99}" type="slidenum">
              <a:rPr lang="de-DE"/>
              <a:pPr/>
              <a:t>52</a:t>
            </a:fld>
            <a:endParaRPr lang="de-DE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3E573-7F11-4B38-AE4A-34CC61410C99}" type="slidenum">
              <a:rPr lang="de-DE"/>
              <a:pPr/>
              <a:t>53</a:t>
            </a:fld>
            <a:endParaRPr lang="de-DE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3E573-7F11-4B38-AE4A-34CC61410C99}" type="slidenum">
              <a:rPr lang="de-DE"/>
              <a:pPr/>
              <a:t>54</a:t>
            </a:fld>
            <a:endParaRPr lang="de-DE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3E573-7F11-4B38-AE4A-34CC61410C99}" type="slidenum">
              <a:rPr lang="de-DE"/>
              <a:pPr/>
              <a:t>55</a:t>
            </a:fld>
            <a:endParaRPr lang="de-DE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22B43-FE3E-420F-B7AF-A8628CAB6027}" type="slidenum">
              <a:rPr lang="de-DE"/>
              <a:pPr/>
              <a:t>56</a:t>
            </a:fld>
            <a:endParaRPr lang="de-DE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C629B8-BD0C-4E6D-9645-8F04CF03F072}" type="slidenum">
              <a:rPr lang="de-DE"/>
              <a:pPr/>
              <a:t>57</a:t>
            </a:fld>
            <a:endParaRPr lang="de-DE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EE04B-D7DD-4D61-969C-AA827F790ACB}" type="slidenum">
              <a:rPr lang="de-DE"/>
              <a:pPr/>
              <a:t>58</a:t>
            </a:fld>
            <a:endParaRPr lang="de-DE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B8B3B-C785-4FC6-A251-677A678004B4}" type="slidenum">
              <a:rPr lang="de-DE"/>
              <a:pPr/>
              <a:t>59</a:t>
            </a:fld>
            <a:endParaRPr lang="de-DE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BEC08-A43F-43B7-B79E-38C500BD5D85}" type="slidenum">
              <a:rPr lang="de-DE"/>
              <a:pPr/>
              <a:t>6</a:t>
            </a:fld>
            <a:endParaRPr lang="de-DE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30EE3-C87D-4285-820B-D40E4CA14451}" type="slidenum">
              <a:rPr lang="de-DE"/>
              <a:pPr/>
              <a:t>60</a:t>
            </a:fld>
            <a:endParaRPr lang="de-DE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7844AD-54C1-4B13-817E-85487C7D852E}" type="slidenum">
              <a:rPr lang="de-DE"/>
              <a:pPr/>
              <a:t>61</a:t>
            </a:fld>
            <a:endParaRPr lang="de-DE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52FB60-5C5F-4E95-BB8B-FB94D6CBD931}" type="slidenum">
              <a:rPr lang="de-DE"/>
              <a:pPr/>
              <a:t>62</a:t>
            </a:fld>
            <a:endParaRPr lang="de-DE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52FB60-5C5F-4E95-BB8B-FB94D6CBD931}" type="slidenum">
              <a:rPr lang="de-DE"/>
              <a:pPr/>
              <a:t>63</a:t>
            </a:fld>
            <a:endParaRPr lang="de-DE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34A747-6348-484B-9E97-45FA1F422F2A}" type="slidenum">
              <a:rPr lang="de-DE"/>
              <a:pPr/>
              <a:t>64</a:t>
            </a:fld>
            <a:endParaRPr lang="de-DE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34A747-6348-484B-9E97-45FA1F422F2A}" type="slidenum">
              <a:rPr lang="de-DE"/>
              <a:pPr/>
              <a:t>65</a:t>
            </a:fld>
            <a:endParaRPr lang="de-DE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AD1F1-947B-49D8-A91F-842EC2F3237B}" type="slidenum">
              <a:rPr lang="de-DE"/>
              <a:pPr/>
              <a:t>66</a:t>
            </a:fld>
            <a:endParaRPr lang="de-DE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AD1F1-947B-49D8-A91F-842EC2F3237B}" type="slidenum">
              <a:rPr lang="de-DE"/>
              <a:pPr/>
              <a:t>67</a:t>
            </a:fld>
            <a:endParaRPr lang="de-DE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2FC82-8A31-4255-9E83-E7A9FE9D4B32}" type="slidenum">
              <a:rPr lang="de-DE"/>
              <a:pPr/>
              <a:t>68</a:t>
            </a:fld>
            <a:endParaRPr lang="de-DE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AD1F1-947B-49D8-A91F-842EC2F3237B}" type="slidenum">
              <a:rPr lang="de-DE"/>
              <a:pPr/>
              <a:t>69</a:t>
            </a:fld>
            <a:endParaRPr lang="de-DE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3FA0E7-1AD3-403C-B1A0-1AD9C89BC7AC}" type="slidenum">
              <a:rPr lang="de-DE"/>
              <a:pPr/>
              <a:t>7</a:t>
            </a:fld>
            <a:endParaRPr lang="de-DE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AD1F1-947B-49D8-A91F-842EC2F3237B}" type="slidenum">
              <a:rPr lang="de-DE"/>
              <a:pPr/>
              <a:t>70</a:t>
            </a:fld>
            <a:endParaRPr lang="de-DE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4B4CD-FC65-4EE8-B2F3-2A9CCCA0430E}" type="slidenum">
              <a:rPr lang="de-DE"/>
              <a:pPr/>
              <a:t>71</a:t>
            </a:fld>
            <a:endParaRPr lang="de-DE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120C3-7598-437F-BDBA-B10693EB9835}" type="slidenum">
              <a:rPr lang="de-DE"/>
              <a:pPr/>
              <a:t>72</a:t>
            </a:fld>
            <a:endParaRPr lang="de-DE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2120C3-7598-437F-BDBA-B10693EB9835}" type="slidenum">
              <a:rPr lang="de-DE"/>
              <a:pPr/>
              <a:t>73</a:t>
            </a:fld>
            <a:endParaRPr lang="de-DE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FFA3D-2060-4E28-A37D-A8722065F447}" type="slidenum">
              <a:rPr lang="de-DE"/>
              <a:pPr/>
              <a:t>78</a:t>
            </a:fld>
            <a:endParaRPr lang="de-DE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6978A5B-0D58-488B-99F2-5D08EED9E620}" type="slidenum">
              <a:rPr lang="de-DE" sz="1200" smtClean="0"/>
              <a:pPr eaLnBrk="1" hangingPunct="1"/>
              <a:t>79</a:t>
            </a:fld>
            <a:endParaRPr lang="de-DE" sz="12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31341DA-694A-45A4-B9D7-C033B53E2A37}" type="slidenum">
              <a:rPr lang="de-DE" sz="1200" smtClean="0"/>
              <a:pPr eaLnBrk="1" hangingPunct="1"/>
              <a:t>80</a:t>
            </a:fld>
            <a:endParaRPr lang="de-DE" sz="1200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AT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F2CF6-32AC-4241-B05D-CBA5F764BA0F}" type="slidenum">
              <a:rPr lang="de-DE" altLang="de-DE"/>
              <a:pPr/>
              <a:t>82</a:t>
            </a:fld>
            <a:endParaRPr lang="de-DE" altLang="de-DE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F2CF6-32AC-4241-B05D-CBA5F764BA0F}" type="slidenum">
              <a:rPr lang="de-DE" altLang="de-DE"/>
              <a:pPr/>
              <a:t>83</a:t>
            </a:fld>
            <a:endParaRPr lang="de-DE" altLang="de-DE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28AC46-F462-4FD7-BBF1-50B29D49A2EF}" type="slidenum">
              <a:rPr lang="de-DE"/>
              <a:pPr/>
              <a:t>86</a:t>
            </a:fld>
            <a:endParaRPr lang="de-DE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66379E-B975-4161-8E78-FD0A0CC1B559}" type="slidenum">
              <a:rPr lang="de-DE"/>
              <a:pPr/>
              <a:t>8</a:t>
            </a:fld>
            <a:endParaRPr lang="de-DE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BFB903-51C6-4A79-9F0B-EBB0C1CC0663}" type="slidenum">
              <a:rPr lang="de-DE"/>
              <a:pPr/>
              <a:t>87</a:t>
            </a:fld>
            <a:endParaRPr lang="de-DE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6973E0-8184-4EDA-96C0-489CD1C4194D}" type="slidenum">
              <a:rPr lang="de-DE"/>
              <a:pPr/>
              <a:t>88</a:t>
            </a:fld>
            <a:endParaRPr lang="de-DE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300" smtClean="0">
                <a:latin typeface="Times New Roman" pitchFamily="18" charset="0"/>
              </a:rPr>
              <a:t>2.2 Dynamometrie, WS 2003/04</a:t>
            </a:r>
          </a:p>
        </p:txBody>
      </p:sp>
      <p:sp>
        <p:nvSpPr>
          <p:cNvPr id="901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963CD5-E2F4-4000-9B5C-558E1925BF96}" type="slidenum">
              <a:rPr lang="de-DE" sz="1300" smtClean="0">
                <a:latin typeface="Times New Roman" pitchFamily="18" charset="0"/>
              </a:rPr>
              <a:pPr eaLnBrk="1" hangingPunct="1"/>
              <a:t>89</a:t>
            </a:fld>
            <a:endParaRPr lang="de-DE" sz="1300" smtClean="0">
              <a:latin typeface="Times New Roman" pitchFamily="18" charset="0"/>
            </a:endParaRPr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5663651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300" smtClean="0">
                <a:latin typeface="Times New Roman" pitchFamily="18" charset="0"/>
              </a:rPr>
              <a:t>2.2 Dynamometrie, WS 2003/04</a:t>
            </a:r>
          </a:p>
        </p:txBody>
      </p:sp>
      <p:sp>
        <p:nvSpPr>
          <p:cNvPr id="901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963CD5-E2F4-4000-9B5C-558E1925BF96}" type="slidenum">
              <a:rPr lang="de-DE" sz="1300" smtClean="0">
                <a:latin typeface="Times New Roman" pitchFamily="18" charset="0"/>
              </a:rPr>
              <a:pPr eaLnBrk="1" hangingPunct="1"/>
              <a:t>91</a:t>
            </a:fld>
            <a:endParaRPr lang="de-DE" sz="1300" smtClean="0">
              <a:latin typeface="Times New Roman" pitchFamily="18" charset="0"/>
            </a:endParaRPr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5215168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254B1DF-DCE0-4D6D-A719-9CB48A80580B}" type="slidenum">
              <a:rPr lang="de-DE" altLang="de-DE" sz="1200"/>
              <a:pPr eaLnBrk="1" hangingPunct="1"/>
              <a:t>92</a:t>
            </a:fld>
            <a:endParaRPr lang="de-DE" altLang="de-DE" sz="1200"/>
          </a:p>
        </p:txBody>
      </p:sp>
      <p:sp>
        <p:nvSpPr>
          <p:cNvPr id="185347" name="Text Box 2"/>
          <p:cNvSpPr txBox="1">
            <a:spLocks noChangeArrowheads="1"/>
          </p:cNvSpPr>
          <p:nvPr/>
        </p:nvSpPr>
        <p:spPr bwMode="auto">
          <a:xfrm>
            <a:off x="1144105" y="683224"/>
            <a:ext cx="4576418" cy="34161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185348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15284" y="4327083"/>
            <a:ext cx="5032471" cy="40993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124412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0AA4AF0-1314-4EF1-8598-29AC9CCBF0C9}" type="slidenum">
              <a:rPr lang="de-DE" altLang="de-DE" sz="1200"/>
              <a:pPr eaLnBrk="1" hangingPunct="1"/>
              <a:t>93</a:t>
            </a:fld>
            <a:endParaRPr lang="de-DE" altLang="de-DE" sz="1200"/>
          </a:p>
        </p:txBody>
      </p:sp>
      <p:sp>
        <p:nvSpPr>
          <p:cNvPr id="186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31155290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E3A4FA2-EBB7-407D-9993-31AEE7A74A76}" type="slidenum">
              <a:rPr lang="de-DE" altLang="de-DE" sz="1200"/>
              <a:pPr eaLnBrk="1" hangingPunct="1"/>
              <a:t>94</a:t>
            </a:fld>
            <a:endParaRPr lang="de-DE" altLang="de-DE" sz="120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69824652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9EEC52F-19A6-432E-B902-C4912BE32267}" type="slidenum">
              <a:rPr lang="de-DE" altLang="de-DE" sz="1200"/>
              <a:pPr eaLnBrk="1" hangingPunct="1"/>
              <a:t>95</a:t>
            </a:fld>
            <a:endParaRPr lang="de-DE" altLang="de-DE" sz="1200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20688728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208BDB-BAF3-4CD9-B374-6116C1CE2032}" type="slidenum">
              <a:rPr lang="de-DE" altLang="de-DE" sz="1200"/>
              <a:pPr eaLnBrk="1" hangingPunct="1"/>
              <a:t>96</a:t>
            </a:fld>
            <a:endParaRPr lang="de-DE" altLang="de-DE" sz="1200"/>
          </a:p>
        </p:txBody>
      </p:sp>
      <p:sp>
        <p:nvSpPr>
          <p:cNvPr id="189443" name="Text Box 2"/>
          <p:cNvSpPr txBox="1">
            <a:spLocks noChangeArrowheads="1"/>
          </p:cNvSpPr>
          <p:nvPr/>
        </p:nvSpPr>
        <p:spPr bwMode="auto">
          <a:xfrm>
            <a:off x="1144105" y="683224"/>
            <a:ext cx="4576418" cy="341611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189444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15284" y="4327083"/>
            <a:ext cx="5032471" cy="40993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22144705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30C7062-21C8-476D-B76A-99ACAE868B4E}" type="slidenum">
              <a:rPr lang="de-DE" altLang="de-DE" sz="1200"/>
              <a:pPr eaLnBrk="1" hangingPunct="1"/>
              <a:t>97</a:t>
            </a:fld>
            <a:endParaRPr lang="de-DE" altLang="de-DE" sz="1200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93066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5F394-6951-4132-A573-849331141420}" type="slidenum">
              <a:rPr lang="de-DE"/>
              <a:pPr/>
              <a:t>9</a:t>
            </a:fld>
            <a:endParaRPr lang="de-DE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1200" y="506413"/>
            <a:ext cx="3367088" cy="2525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5720" y="3199448"/>
            <a:ext cx="7234873" cy="30302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25" tIns="45213" rIns="90425" bIns="45213"/>
          <a:lstStyle/>
          <a:p>
            <a:endParaRPr lang="de-AT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6CCAFFF-E0E1-4ED7-B82F-702AFAC4E976}" type="slidenum">
              <a:rPr lang="de-DE" altLang="de-DE" sz="1200"/>
              <a:pPr eaLnBrk="1" hangingPunct="1"/>
              <a:t>98</a:t>
            </a:fld>
            <a:endParaRPr lang="de-DE" altLang="de-DE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70113270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EE8440-E431-4EFD-A3E8-4B5533203C2C}" type="slidenum">
              <a:rPr lang="de-DE" altLang="de-DE" sz="1200"/>
              <a:pPr eaLnBrk="1" hangingPunct="1"/>
              <a:t>99</a:t>
            </a:fld>
            <a:endParaRPr lang="de-DE" altLang="de-DE" sz="120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552689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C9C819-04A2-4CEE-AF49-78917DCAA578}" type="slidenum">
              <a:rPr lang="de-DE" altLang="de-DE" sz="1200"/>
              <a:pPr eaLnBrk="1" hangingPunct="1"/>
              <a:t>100</a:t>
            </a:fld>
            <a:endParaRPr lang="de-DE" altLang="de-DE" sz="120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4465773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2B9FFE7-9431-405E-8A7B-15AA366E0044}" type="slidenum">
              <a:rPr lang="de-DE" altLang="de-DE" sz="1200"/>
              <a:pPr eaLnBrk="1" hangingPunct="1"/>
              <a:t>101</a:t>
            </a:fld>
            <a:endParaRPr lang="de-DE" altLang="de-DE" sz="120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0811519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300" smtClean="0">
                <a:latin typeface="Times New Roman" pitchFamily="18" charset="0"/>
              </a:rPr>
              <a:t>2.2 Dynamometrie, WS 2003/04</a:t>
            </a:r>
          </a:p>
        </p:txBody>
      </p:sp>
      <p:sp>
        <p:nvSpPr>
          <p:cNvPr id="921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A87622-1EE8-4EA5-8DC0-5A5321A0BFBE}" type="slidenum">
              <a:rPr lang="de-DE" sz="1300" smtClean="0">
                <a:latin typeface="Times New Roman" pitchFamily="18" charset="0"/>
              </a:rPr>
              <a:pPr eaLnBrk="1" hangingPunct="1"/>
              <a:t>102</a:t>
            </a:fld>
            <a:endParaRPr lang="de-DE" sz="1300" smtClean="0">
              <a:latin typeface="Times New Roman" pitchFamily="18" charset="0"/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08105572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E52742-2F2A-4938-BA52-F949EF3908E5}" type="slidenum">
              <a:rPr lang="de-DE" altLang="de-DE" sz="1200"/>
              <a:pPr eaLnBrk="1" hangingPunct="1"/>
              <a:t>103</a:t>
            </a:fld>
            <a:endParaRPr lang="de-DE" altLang="de-DE" sz="120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3007474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312CF6A-350B-4334-BB18-F175207C9583}" type="slidenum">
              <a:rPr lang="de-DE" altLang="de-DE" sz="1200"/>
              <a:pPr eaLnBrk="1" hangingPunct="1"/>
              <a:t>104</a:t>
            </a:fld>
            <a:endParaRPr lang="de-DE" altLang="de-DE" sz="120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7356085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24D07D1-3E76-45B8-BB2D-5FBB621485A6}" type="slidenum">
              <a:rPr lang="de-DE" altLang="de-DE" sz="1200"/>
              <a:pPr eaLnBrk="1" hangingPunct="1"/>
              <a:t>105</a:t>
            </a:fld>
            <a:endParaRPr lang="de-DE" altLang="de-DE" sz="120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74666990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1AC217-206E-4CCC-8F94-121CB5473C1C}" type="slidenum">
              <a:rPr lang="de-DE" altLang="de-DE" sz="1200"/>
              <a:pPr eaLnBrk="1" hangingPunct="1"/>
              <a:t>106</a:t>
            </a:fld>
            <a:endParaRPr lang="de-DE" altLang="de-DE" sz="120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86079523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61E18F3-FCC1-4DE4-ADD9-6D5D506D7BFE}" type="slidenum">
              <a:rPr lang="de-DE" altLang="de-DE" sz="1200"/>
              <a:pPr eaLnBrk="1" hangingPunct="1"/>
              <a:t>107</a:t>
            </a:fld>
            <a:endParaRPr lang="de-DE" altLang="de-DE" sz="120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06998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65539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5540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6554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de-DE" noProof="0" smtClean="0"/>
              <a:t>Klicken Sie, um das Titelformat zu bearbeiten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de-DE" noProof="0" smtClean="0"/>
              <a:t>Klicken Sie, um das Format des Untertitelmasters zu bearbeiten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5544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5545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CD1465C-E379-4BBC-AEF2-DB0B1CB055E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B62A0-F637-4DAD-8747-BF89181E910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18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341AA-090B-426C-B80C-3828BA43879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403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ACBC66B-2A7C-49D9-BB4D-BE6C5CE69FE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630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D2D2C-AFA1-4858-8AD8-344EC6A8DE8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1153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990600" y="2057400"/>
            <a:ext cx="7086600" cy="457200"/>
          </a:xfrm>
          <a:prstGeom prst="rect">
            <a:avLst/>
          </a:prstGeom>
        </p:spPr>
        <p:txBody>
          <a:bodyPr vert="horz"/>
          <a:lstStyle>
            <a:lvl1pPr algn="l">
              <a:defRPr sz="2200" b="1" baseline="0">
                <a:solidFill>
                  <a:srgbClr val="E37823"/>
                </a:solidFill>
                <a:latin typeface="Arial"/>
                <a:cs typeface="Arial"/>
              </a:defRPr>
            </a:lvl1pPr>
          </a:lstStyle>
          <a:p>
            <a:r>
              <a:rPr lang="de-AT" smtClean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/>
          </p:nvPr>
        </p:nvSpPr>
        <p:spPr>
          <a:xfrm>
            <a:off x="990600" y="2590800"/>
            <a:ext cx="7086600" cy="3810000"/>
          </a:xfrm>
          <a:prstGeom prst="rect">
            <a:avLst/>
          </a:prstGeom>
        </p:spPr>
        <p:txBody>
          <a:bodyPr vert="horz"/>
          <a:lstStyle>
            <a:lvl1pPr marL="0" indent="0" algn="just">
              <a:spcBef>
                <a:spcPts val="0"/>
              </a:spcBef>
              <a:buFontTx/>
              <a:buNone/>
              <a:defRPr sz="20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de-AT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17011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3611DEB-F8D5-4CF5-85CB-D903AE8EABA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84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28F88-5C75-4814-8359-4378C4FE712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B951A-BA81-4922-BE68-26E653999D8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25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BB64C-9726-47B3-951E-A43A841A667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5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35B89-E93E-4CA0-A030-4D94EC49F50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39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6478A-6A8A-4EC9-B441-AB5AC9354FE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0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ADEEC-8734-40E6-9798-DBD45A9B191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22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9D48D-9391-4B71-B264-BB706310E2A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05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BF70BC-FA8D-4462-816D-1DF7D4EE174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16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64515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4516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BBE6A37-BB28-4371-A77C-C4543D52B4A6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645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0.png"/><Relationship Id="rId4" Type="http://schemas.openxmlformats.org/officeDocument/2006/relationships/image" Target="../media/image740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13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14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6.wm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1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to-kurs.com/iso-empfindlichkeit.htm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Motion_Compensation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.wikipedia.org/wiki/Englische_Sprache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undratree.com/sony-nex-fs700-a-great-camera-for-wildlif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sport1.uibk.ac.at/lehre/kurt/Programme/Installer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2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4" Type="http://schemas.openxmlformats.org/officeDocument/2006/relationships/image" Target="../media/image67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400050"/>
            <a:ext cx="8305800" cy="666750"/>
          </a:xfrm>
        </p:spPr>
        <p:txBody>
          <a:bodyPr/>
          <a:lstStyle/>
          <a:p>
            <a:pPr algn="l"/>
            <a:r>
              <a:rPr lang="de-DE" sz="2800" dirty="0">
                <a:solidFill>
                  <a:srgbClr val="0070C0"/>
                </a:solidFill>
                <a:effectLst/>
              </a:rPr>
              <a:t>Bewegungs- und Krafterfassung in </a:t>
            </a:r>
            <a:r>
              <a:rPr lang="de-DE" sz="2800" dirty="0" smtClean="0">
                <a:solidFill>
                  <a:srgbClr val="0070C0"/>
                </a:solidFill>
                <a:effectLst/>
              </a:rPr>
              <a:t>Echtzeit</a:t>
            </a:r>
            <a:br>
              <a:rPr lang="de-DE" sz="2800" dirty="0" smtClean="0">
                <a:solidFill>
                  <a:srgbClr val="0070C0"/>
                </a:solidFill>
                <a:effectLst/>
              </a:rPr>
            </a:br>
            <a:r>
              <a:rPr lang="de-DE" sz="2800" dirty="0" smtClean="0">
                <a:solidFill>
                  <a:srgbClr val="0070C0"/>
                </a:solidFill>
                <a:effectLst/>
              </a:rPr>
              <a:t>Ziele</a:t>
            </a:r>
            <a:endParaRPr lang="de-DE" sz="2800" dirty="0">
              <a:solidFill>
                <a:srgbClr val="0070C0"/>
              </a:solidFill>
              <a:effectLst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9575" y="1630240"/>
            <a:ext cx="7896225" cy="5010150"/>
          </a:xfrm>
        </p:spPr>
        <p:txBody>
          <a:bodyPr/>
          <a:lstStyle/>
          <a:p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Einfache  </a:t>
            </a:r>
            <a:r>
              <a:rPr lang="de-DE" sz="2400" dirty="0">
                <a:solidFill>
                  <a:schemeClr val="bg2"/>
                </a:solidFill>
                <a:latin typeface="Arial" pitchFamily="34" charset="0"/>
              </a:rPr>
              <a:t>Handhabung K</a:t>
            </a: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raftmessplatte und Bewegungserfassungssystem </a:t>
            </a:r>
            <a:endParaRPr lang="de-DE" sz="2400" dirty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buNone/>
            </a:pPr>
            <a:endParaRPr lang="de-DE" sz="2400" dirty="0">
              <a:solidFill>
                <a:schemeClr val="bg2"/>
              </a:solidFill>
              <a:latin typeface="Arial" pitchFamily="34" charset="0"/>
            </a:endParaRPr>
          </a:p>
          <a:p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Weg-Zeit-Verlauf </a:t>
            </a:r>
            <a:r>
              <a:rPr lang="de-DE" sz="2400" dirty="0">
                <a:solidFill>
                  <a:schemeClr val="bg2"/>
                </a:solidFill>
                <a:latin typeface="Arial" pitchFamily="34" charset="0"/>
                <a:sym typeface="Wingdings" pitchFamily="2" charset="2"/>
              </a:rPr>
              <a:t></a:t>
            </a:r>
            <a:r>
              <a:rPr lang="de-DE" sz="2400" dirty="0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Kraft-Zeit-Verlauf</a:t>
            </a:r>
            <a:endParaRPr lang="de-DE" sz="24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sz="2400" dirty="0">
                <a:solidFill>
                  <a:schemeClr val="bg2"/>
                </a:solidFill>
                <a:latin typeface="Arial" pitchFamily="34" charset="0"/>
              </a:rPr>
              <a:t> </a:t>
            </a:r>
          </a:p>
          <a:p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Kraftverlauf </a:t>
            </a:r>
            <a:r>
              <a:rPr lang="de-DE" sz="2400" dirty="0">
                <a:solidFill>
                  <a:schemeClr val="bg2"/>
                </a:solidFill>
                <a:latin typeface="Arial" pitchFamily="34" charset="0"/>
                <a:sym typeface="Wingdings" pitchFamily="2" charset="2"/>
              </a:rPr>
              <a:t></a:t>
            </a:r>
            <a:r>
              <a:rPr lang="de-DE" sz="2400" dirty="0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Wegverlauf</a:t>
            </a:r>
            <a:endParaRPr lang="de-DE" sz="2400" dirty="0">
              <a:solidFill>
                <a:schemeClr val="bg2"/>
              </a:solidFill>
              <a:latin typeface="Arial" pitchFamily="34" charset="0"/>
            </a:endParaRPr>
          </a:p>
          <a:p>
            <a:endParaRPr lang="de-DE"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6248400"/>
            <a:ext cx="7793038" cy="465138"/>
          </a:xfrm>
        </p:spPr>
        <p:txBody>
          <a:bodyPr/>
          <a:lstStyle/>
          <a:p>
            <a:r>
              <a:rPr lang="de-DE" sz="1800">
                <a:solidFill>
                  <a:schemeClr val="bg2"/>
                </a:solidFill>
              </a:rPr>
              <a:t>Bewegungs- und Krafterfassung in Echtzeit</a:t>
            </a:r>
          </a:p>
        </p:txBody>
      </p:sp>
      <p:sp>
        <p:nvSpPr>
          <p:cNvPr id="2590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09550" y="962025"/>
            <a:ext cx="8934450" cy="3740604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Wingdings" pitchFamily="2" charset="2"/>
              <a:buNone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Ermittlung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des Zusammenhanges zwischen den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ausgegebenen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Werten eines Messgerätes und den bekannten Werten der Messgröße unter bekannten Bedingungen. 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de-DE" sz="2000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Dabei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ist zu beachten dass Kalibrierung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kein Abgleich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keine Aussage über Drift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beinhaltet.</a:t>
            </a:r>
          </a:p>
          <a:p>
            <a:pPr>
              <a:lnSpc>
                <a:spcPct val="150000"/>
              </a:lnSpc>
            </a:pPr>
            <a:endParaRPr lang="de-DE" sz="2000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Wurde eine Kalibrierung vorgenommen, kann mit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Hilfe einer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Korrekturrechnung die Abweichungen behoben werden.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400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de-DE" sz="2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de-AT" sz="28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de-DE" sz="2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28"/>
          <p:cNvSpPr>
            <a:spLocks noChangeArrowheads="1"/>
          </p:cNvSpPr>
          <p:nvPr/>
        </p:nvSpPr>
        <p:spPr bwMode="auto">
          <a:xfrm>
            <a:off x="380010" y="66675"/>
            <a:ext cx="35798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Exkurs: </a:t>
            </a:r>
            <a:r>
              <a:rPr lang="de-DE" sz="2800" dirty="0" smtClean="0">
                <a:solidFill>
                  <a:schemeClr val="bg1"/>
                </a:solidFill>
                <a:cs typeface="Arial" pitchFamily="34" charset="0"/>
              </a:rPr>
              <a:t>Kalibrierung</a:t>
            </a:r>
            <a:endParaRPr lang="de-DE" sz="3200" dirty="0">
              <a:solidFill>
                <a:schemeClr val="bg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533400" y="152400"/>
            <a:ext cx="7924800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Kniestreckmaschinen</a:t>
            </a:r>
            <a:endParaRPr lang="de-AT" altLang="de-DE" sz="320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de-AT" altLang="de-DE" sz="320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mit Seilzug mit Ovalscheibe</a:t>
            </a:r>
            <a:r>
              <a:rPr lang="de-DE" altLang="de-DE" sz="320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 </a:t>
            </a:r>
            <a:endParaRPr lang="de-AT" altLang="de-DE" sz="320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914400" y="1600200"/>
            <a:ext cx="0" cy="1905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 flipV="1">
            <a:off x="914400" y="3505200"/>
            <a:ext cx="1447800" cy="76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2438400" y="3581400"/>
            <a:ext cx="838200" cy="2057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3276600" y="5562600"/>
            <a:ext cx="533400" cy="76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2362200" y="3657600"/>
            <a:ext cx="0" cy="1981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H="1">
            <a:off x="2362200" y="3657600"/>
            <a:ext cx="1676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1965325" y="560387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114800" y="35052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317500" y="3675063"/>
            <a:ext cx="2065338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2325688" y="3625850"/>
            <a:ext cx="153987" cy="157163"/>
          </a:xfrm>
          <a:prstGeom prst="ellipse">
            <a:avLst/>
          </a:prstGeom>
          <a:solidFill>
            <a:srgbClr val="00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2447925" y="3775075"/>
            <a:ext cx="1209675" cy="20161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 flipH="1">
            <a:off x="984250" y="4157663"/>
            <a:ext cx="13493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887413" y="3824288"/>
            <a:ext cx="292100" cy="315912"/>
          </a:xfrm>
          <a:prstGeom prst="ellipse">
            <a:avLst/>
          </a:prstGeom>
          <a:solidFill>
            <a:srgbClr val="0000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V="1">
            <a:off x="887413" y="2544763"/>
            <a:ext cx="0" cy="14462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512763" y="2362200"/>
            <a:ext cx="341312" cy="331788"/>
          </a:xfrm>
          <a:prstGeom prst="ellipse">
            <a:avLst/>
          </a:prstGeom>
          <a:solidFill>
            <a:srgbClr val="0000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 flipH="1">
            <a:off x="512763" y="2528888"/>
            <a:ext cx="0" cy="23590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31" name="Rectangle 19"/>
          <p:cNvSpPr>
            <a:spLocks noChangeArrowheads="1"/>
          </p:cNvSpPr>
          <p:nvPr/>
        </p:nvSpPr>
        <p:spPr bwMode="auto">
          <a:xfrm>
            <a:off x="285750" y="4921250"/>
            <a:ext cx="438150" cy="565150"/>
          </a:xfrm>
          <a:prstGeom prst="rect">
            <a:avLst/>
          </a:prstGeom>
          <a:solidFill>
            <a:srgbClr val="0000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8932" name="Line 21"/>
          <p:cNvSpPr>
            <a:spLocks noChangeShapeType="1"/>
          </p:cNvSpPr>
          <p:nvPr/>
        </p:nvSpPr>
        <p:spPr bwMode="auto">
          <a:xfrm flipV="1">
            <a:off x="1960563" y="3675063"/>
            <a:ext cx="341312" cy="15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8933" name="Line 22"/>
          <p:cNvSpPr>
            <a:spLocks noChangeShapeType="1"/>
          </p:cNvSpPr>
          <p:nvPr/>
        </p:nvSpPr>
        <p:spPr bwMode="auto">
          <a:xfrm>
            <a:off x="2432050" y="3757613"/>
            <a:ext cx="227013" cy="1825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grpSp>
        <p:nvGrpSpPr>
          <p:cNvPr id="38934" name="Group 31"/>
          <p:cNvGrpSpPr>
            <a:grpSpLocks/>
          </p:cNvGrpSpPr>
          <p:nvPr/>
        </p:nvGrpSpPr>
        <p:grpSpPr bwMode="auto">
          <a:xfrm>
            <a:off x="4876800" y="1828800"/>
            <a:ext cx="3124200" cy="4267200"/>
            <a:chOff x="3072" y="1440"/>
            <a:chExt cx="1968" cy="2688"/>
          </a:xfrm>
        </p:grpSpPr>
        <p:sp>
          <p:nvSpPr>
            <p:cNvPr id="38938" name="Line 24"/>
            <p:cNvSpPr>
              <a:spLocks noChangeShapeType="1"/>
            </p:cNvSpPr>
            <p:nvPr/>
          </p:nvSpPr>
          <p:spPr bwMode="auto">
            <a:xfrm flipV="1">
              <a:off x="3168" y="1824"/>
              <a:ext cx="0" cy="196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8939" name="Line 25"/>
            <p:cNvSpPr>
              <a:spLocks noChangeShapeType="1"/>
            </p:cNvSpPr>
            <p:nvPr/>
          </p:nvSpPr>
          <p:spPr bwMode="auto">
            <a:xfrm flipV="1">
              <a:off x="3168" y="3792"/>
              <a:ext cx="187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8940" name="Text Box 26"/>
            <p:cNvSpPr txBox="1">
              <a:spLocks noChangeArrowheads="1"/>
            </p:cNvSpPr>
            <p:nvPr/>
          </p:nvSpPr>
          <p:spPr bwMode="auto">
            <a:xfrm>
              <a:off x="3072" y="1440"/>
              <a:ext cx="11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Drehmoment</a:t>
              </a:r>
            </a:p>
          </p:txBody>
        </p:sp>
        <p:sp>
          <p:nvSpPr>
            <p:cNvPr id="38941" name="Text Box 27"/>
            <p:cNvSpPr txBox="1">
              <a:spLocks noChangeArrowheads="1"/>
            </p:cNvSpPr>
            <p:nvPr/>
          </p:nvSpPr>
          <p:spPr bwMode="auto">
            <a:xfrm>
              <a:off x="3072" y="3840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38942" name="Text Box 28"/>
            <p:cNvSpPr txBox="1">
              <a:spLocks noChangeArrowheads="1"/>
            </p:cNvSpPr>
            <p:nvPr/>
          </p:nvSpPr>
          <p:spPr bwMode="auto">
            <a:xfrm>
              <a:off x="4752" y="384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38943" name="Line 29"/>
            <p:cNvSpPr>
              <a:spLocks noChangeShapeType="1"/>
            </p:cNvSpPr>
            <p:nvPr/>
          </p:nvSpPr>
          <p:spPr bwMode="auto">
            <a:xfrm flipV="1">
              <a:off x="3168" y="2448"/>
              <a:ext cx="1728" cy="6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</p:grpSp>
      <p:sp>
        <p:nvSpPr>
          <p:cNvPr id="38935" name="Oval 30"/>
          <p:cNvSpPr>
            <a:spLocks noChangeArrowheads="1"/>
          </p:cNvSpPr>
          <p:nvPr/>
        </p:nvSpPr>
        <p:spPr bwMode="auto">
          <a:xfrm rot="-774760">
            <a:off x="1600200" y="3276600"/>
            <a:ext cx="1295400" cy="838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8936" name="Rectangle 32"/>
          <p:cNvSpPr>
            <a:spLocks noChangeArrowheads="1"/>
          </p:cNvSpPr>
          <p:nvPr/>
        </p:nvSpPr>
        <p:spPr bwMode="auto">
          <a:xfrm>
            <a:off x="609600" y="6248400"/>
            <a:ext cx="77930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chemeClr val="bg2"/>
                </a:solidFill>
              </a:rPr>
              <a:t>Biomechanische Grundlagen</a:t>
            </a:r>
          </a:p>
        </p:txBody>
      </p:sp>
      <p:sp>
        <p:nvSpPr>
          <p:cNvPr id="38937" name="Oval 33"/>
          <p:cNvSpPr>
            <a:spLocks noChangeArrowheads="1"/>
          </p:cNvSpPr>
          <p:nvPr/>
        </p:nvSpPr>
        <p:spPr bwMode="auto">
          <a:xfrm>
            <a:off x="2189163" y="3684588"/>
            <a:ext cx="90487" cy="71437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77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33400" y="152400"/>
            <a:ext cx="7924800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Ovalscheibe</a:t>
            </a:r>
            <a:endParaRPr lang="de-AT" altLang="de-DE" sz="320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de-AT" altLang="de-DE" sz="320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r>
              <a:rPr lang="de-AT" altLang="de-DE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Ist F</a:t>
            </a:r>
            <a:r>
              <a:rPr lang="de-AT" altLang="de-DE" baseline="-2500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1</a:t>
            </a:r>
            <a:r>
              <a:rPr lang="de-AT" altLang="de-DE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 = F</a:t>
            </a:r>
            <a:r>
              <a:rPr lang="de-AT" altLang="de-DE" baseline="-2500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2</a:t>
            </a:r>
            <a:r>
              <a:rPr lang="de-AT" altLang="de-DE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  ?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1600200" y="3675063"/>
            <a:ext cx="0" cy="20542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40" name="Oval 12"/>
          <p:cNvSpPr>
            <a:spLocks noChangeArrowheads="1"/>
          </p:cNvSpPr>
          <p:nvPr/>
        </p:nvSpPr>
        <p:spPr bwMode="auto">
          <a:xfrm>
            <a:off x="2325688" y="3625850"/>
            <a:ext cx="153987" cy="157163"/>
          </a:xfrm>
          <a:prstGeom prst="ellipse">
            <a:avLst/>
          </a:prstGeom>
          <a:solidFill>
            <a:srgbClr val="00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9941" name="Rectangle 19"/>
          <p:cNvSpPr>
            <a:spLocks noChangeArrowheads="1"/>
          </p:cNvSpPr>
          <p:nvPr/>
        </p:nvSpPr>
        <p:spPr bwMode="auto">
          <a:xfrm>
            <a:off x="1381125" y="5638800"/>
            <a:ext cx="438150" cy="565150"/>
          </a:xfrm>
          <a:prstGeom prst="rect">
            <a:avLst/>
          </a:prstGeom>
          <a:solidFill>
            <a:srgbClr val="0000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9942" name="Line 20"/>
          <p:cNvSpPr>
            <a:spLocks noChangeShapeType="1"/>
          </p:cNvSpPr>
          <p:nvPr/>
        </p:nvSpPr>
        <p:spPr bwMode="auto">
          <a:xfrm flipV="1">
            <a:off x="1960563" y="3675063"/>
            <a:ext cx="341312" cy="15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43" name="Line 21"/>
          <p:cNvSpPr>
            <a:spLocks noChangeShapeType="1"/>
          </p:cNvSpPr>
          <p:nvPr/>
        </p:nvSpPr>
        <p:spPr bwMode="auto">
          <a:xfrm>
            <a:off x="2432050" y="3757613"/>
            <a:ext cx="227013" cy="1825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44" name="Oval 29"/>
          <p:cNvSpPr>
            <a:spLocks noChangeArrowheads="1"/>
          </p:cNvSpPr>
          <p:nvPr/>
        </p:nvSpPr>
        <p:spPr bwMode="auto">
          <a:xfrm>
            <a:off x="1600200" y="3276600"/>
            <a:ext cx="1295400" cy="838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9945" name="Rectangle 30"/>
          <p:cNvSpPr>
            <a:spLocks noChangeArrowheads="1"/>
          </p:cNvSpPr>
          <p:nvPr/>
        </p:nvSpPr>
        <p:spPr bwMode="auto">
          <a:xfrm>
            <a:off x="609600" y="6248400"/>
            <a:ext cx="77930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chemeClr val="bg2"/>
                </a:solidFill>
              </a:rPr>
              <a:t>Biomechanische Grundlagen</a:t>
            </a:r>
          </a:p>
        </p:txBody>
      </p:sp>
      <p:sp>
        <p:nvSpPr>
          <p:cNvPr id="39946" name="Oval 31"/>
          <p:cNvSpPr>
            <a:spLocks noChangeArrowheads="1"/>
          </p:cNvSpPr>
          <p:nvPr/>
        </p:nvSpPr>
        <p:spPr bwMode="auto">
          <a:xfrm>
            <a:off x="2189163" y="3684588"/>
            <a:ext cx="90487" cy="71437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9947" name="Line 32"/>
          <p:cNvSpPr>
            <a:spLocks noChangeShapeType="1"/>
          </p:cNvSpPr>
          <p:nvPr/>
        </p:nvSpPr>
        <p:spPr bwMode="auto">
          <a:xfrm>
            <a:off x="2189163" y="3276600"/>
            <a:ext cx="2312987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48" name="Line 33"/>
          <p:cNvSpPr>
            <a:spLocks noChangeShapeType="1"/>
          </p:cNvSpPr>
          <p:nvPr/>
        </p:nvSpPr>
        <p:spPr bwMode="auto">
          <a:xfrm>
            <a:off x="4502150" y="2590800"/>
            <a:ext cx="0" cy="17335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49" name="Line 34"/>
          <p:cNvSpPr>
            <a:spLocks noChangeShapeType="1"/>
          </p:cNvSpPr>
          <p:nvPr/>
        </p:nvSpPr>
        <p:spPr bwMode="auto">
          <a:xfrm flipV="1">
            <a:off x="4502150" y="2400300"/>
            <a:ext cx="365125" cy="3619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50" name="Line 35"/>
          <p:cNvSpPr>
            <a:spLocks noChangeShapeType="1"/>
          </p:cNvSpPr>
          <p:nvPr/>
        </p:nvSpPr>
        <p:spPr bwMode="auto">
          <a:xfrm flipV="1">
            <a:off x="4508500" y="2625725"/>
            <a:ext cx="365125" cy="3619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51" name="Line 36"/>
          <p:cNvSpPr>
            <a:spLocks noChangeShapeType="1"/>
          </p:cNvSpPr>
          <p:nvPr/>
        </p:nvSpPr>
        <p:spPr bwMode="auto">
          <a:xfrm flipV="1">
            <a:off x="4495800" y="2841625"/>
            <a:ext cx="365125" cy="3619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52" name="Line 37"/>
          <p:cNvSpPr>
            <a:spLocks noChangeShapeType="1"/>
          </p:cNvSpPr>
          <p:nvPr/>
        </p:nvSpPr>
        <p:spPr bwMode="auto">
          <a:xfrm flipV="1">
            <a:off x="4505325" y="3060700"/>
            <a:ext cx="365125" cy="3619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53" name="Line 38"/>
          <p:cNvSpPr>
            <a:spLocks noChangeShapeType="1"/>
          </p:cNvSpPr>
          <p:nvPr/>
        </p:nvSpPr>
        <p:spPr bwMode="auto">
          <a:xfrm flipV="1">
            <a:off x="4500563" y="3273425"/>
            <a:ext cx="365125" cy="3619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54" name="Line 39"/>
          <p:cNvSpPr>
            <a:spLocks noChangeShapeType="1"/>
          </p:cNvSpPr>
          <p:nvPr/>
        </p:nvSpPr>
        <p:spPr bwMode="auto">
          <a:xfrm flipV="1">
            <a:off x="4506913" y="3498850"/>
            <a:ext cx="365125" cy="3619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55" name="Line 40"/>
          <p:cNvSpPr>
            <a:spLocks noChangeShapeType="1"/>
          </p:cNvSpPr>
          <p:nvPr/>
        </p:nvSpPr>
        <p:spPr bwMode="auto">
          <a:xfrm flipV="1">
            <a:off x="4494213" y="3714750"/>
            <a:ext cx="365125" cy="3619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56" name="Line 41"/>
          <p:cNvSpPr>
            <a:spLocks noChangeShapeType="1"/>
          </p:cNvSpPr>
          <p:nvPr/>
        </p:nvSpPr>
        <p:spPr bwMode="auto">
          <a:xfrm flipV="1">
            <a:off x="4503738" y="3933825"/>
            <a:ext cx="365125" cy="3619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57" name="Line 42"/>
          <p:cNvSpPr>
            <a:spLocks noChangeShapeType="1"/>
          </p:cNvSpPr>
          <p:nvPr/>
        </p:nvSpPr>
        <p:spPr bwMode="auto">
          <a:xfrm>
            <a:off x="1123950" y="4114800"/>
            <a:ext cx="0" cy="1166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9958" name="Text Box 43"/>
          <p:cNvSpPr txBox="1">
            <a:spLocks noChangeArrowheads="1"/>
          </p:cNvSpPr>
          <p:nvPr/>
        </p:nvSpPr>
        <p:spPr bwMode="auto">
          <a:xfrm>
            <a:off x="630238" y="4441825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 altLang="de-DE">
                <a:solidFill>
                  <a:schemeClr val="bg2"/>
                </a:solidFill>
              </a:rPr>
              <a:t>F</a:t>
            </a:r>
            <a:r>
              <a:rPr lang="de-AT" altLang="de-DE" baseline="-25000">
                <a:solidFill>
                  <a:schemeClr val="bg2"/>
                </a:solidFill>
              </a:rPr>
              <a:t>1</a:t>
            </a:r>
            <a:endParaRPr lang="de-DE" altLang="de-DE" baseline="-25000">
              <a:solidFill>
                <a:schemeClr val="bg2"/>
              </a:solidFill>
            </a:endParaRPr>
          </a:p>
        </p:txBody>
      </p:sp>
      <p:sp>
        <p:nvSpPr>
          <p:cNvPr id="39959" name="Text Box 44"/>
          <p:cNvSpPr txBox="1">
            <a:spLocks noChangeArrowheads="1"/>
          </p:cNvSpPr>
          <p:nvPr/>
        </p:nvSpPr>
        <p:spPr bwMode="auto">
          <a:xfrm>
            <a:off x="3122613" y="2400300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 altLang="de-DE">
                <a:solidFill>
                  <a:schemeClr val="bg2"/>
                </a:solidFill>
              </a:rPr>
              <a:t>F</a:t>
            </a:r>
            <a:r>
              <a:rPr lang="de-AT" altLang="de-DE" baseline="-25000">
                <a:solidFill>
                  <a:schemeClr val="bg2"/>
                </a:solidFill>
              </a:rPr>
              <a:t>2</a:t>
            </a:r>
            <a:endParaRPr lang="de-DE" altLang="de-DE" baseline="-25000">
              <a:solidFill>
                <a:schemeClr val="bg2"/>
              </a:solidFill>
            </a:endParaRPr>
          </a:p>
        </p:txBody>
      </p:sp>
      <p:sp>
        <p:nvSpPr>
          <p:cNvPr id="39960" name="Line 45"/>
          <p:cNvSpPr>
            <a:spLocks noChangeShapeType="1"/>
          </p:cNvSpPr>
          <p:nvPr/>
        </p:nvSpPr>
        <p:spPr bwMode="auto">
          <a:xfrm>
            <a:off x="2659063" y="3055938"/>
            <a:ext cx="12779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9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F12C63-B471-4473-83B8-753D910FF1E4}" type="slidenum">
              <a:rPr lang="de-AT" smtClean="0"/>
              <a:pPr eaLnBrk="1" hangingPunct="1"/>
              <a:t>102</a:t>
            </a:fld>
            <a:endParaRPr lang="de-AT" smtClean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66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AT" sz="3600" b="1" smtClean="0">
                <a:latin typeface="Arial" charset="0"/>
              </a:rPr>
              <a:t>Beispiele Drehmoment</a:t>
            </a:r>
            <a:endParaRPr lang="de-DE" sz="3600" b="1" smtClean="0">
              <a:latin typeface="Arial" charset="0"/>
            </a:endParaRPr>
          </a:p>
        </p:txBody>
      </p:sp>
      <p:pic>
        <p:nvPicPr>
          <p:cNvPr id="21513" name="Picture 4" descr="bild01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67152" r="16606" b="2628"/>
          <a:stretch>
            <a:fillRect/>
          </a:stretch>
        </p:blipFill>
        <p:spPr bwMode="auto">
          <a:xfrm>
            <a:off x="539552" y="1026319"/>
            <a:ext cx="5199861" cy="36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29"/>
          <p:cNvSpPr>
            <a:spLocks noChangeArrowheads="1"/>
          </p:cNvSpPr>
          <p:nvPr/>
        </p:nvSpPr>
        <p:spPr bwMode="auto">
          <a:xfrm>
            <a:off x="369626" y="5290572"/>
            <a:ext cx="782955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2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Hebelgesetz: Kraft </a:t>
            </a:r>
            <a:r>
              <a:rPr lang="de-AT" altLang="de-DE" sz="2800" dirty="0">
                <a:solidFill>
                  <a:schemeClr val="bg2"/>
                </a:solidFill>
                <a:latin typeface="Arial" charset="0"/>
                <a:cs typeface="Arial" charset="0"/>
                <a:sym typeface="Symbol" pitchFamily="18" charset="2"/>
              </a:rPr>
              <a:t></a:t>
            </a:r>
            <a:r>
              <a:rPr lang="de-AT" altLang="de-DE" sz="2800" dirty="0">
                <a:solidFill>
                  <a:schemeClr val="bg2"/>
                </a:solidFill>
                <a:latin typeface="Arial" charset="0"/>
                <a:cs typeface="Arial" charset="0"/>
              </a:rPr>
              <a:t> Kraftarm </a:t>
            </a:r>
            <a:r>
              <a:rPr lang="de-AT" altLang="de-DE" sz="2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= </a:t>
            </a:r>
            <a:r>
              <a:rPr lang="de-AT" altLang="de-DE" sz="2800" dirty="0">
                <a:solidFill>
                  <a:schemeClr val="bg2"/>
                </a:solidFill>
                <a:latin typeface="Arial" charset="0"/>
                <a:cs typeface="Arial" charset="0"/>
              </a:rPr>
              <a:t>Last </a:t>
            </a:r>
            <a:r>
              <a:rPr lang="de-AT" altLang="de-DE" sz="2800" dirty="0">
                <a:solidFill>
                  <a:schemeClr val="bg2"/>
                </a:solidFill>
                <a:latin typeface="Arial" charset="0"/>
                <a:cs typeface="Arial" charset="0"/>
                <a:sym typeface="Symbol" pitchFamily="18" charset="2"/>
              </a:rPr>
              <a:t></a:t>
            </a:r>
            <a:r>
              <a:rPr lang="de-AT" altLang="de-DE" sz="2800" dirty="0">
                <a:solidFill>
                  <a:schemeClr val="bg2"/>
                </a:solidFill>
                <a:latin typeface="Arial" charset="0"/>
                <a:cs typeface="Arial" charset="0"/>
              </a:rPr>
              <a:t> Lastarm</a:t>
            </a:r>
            <a:endParaRPr lang="de-AT" altLang="de-DE" sz="2800" dirty="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r>
              <a:rPr lang="de-AT" altLang="de-DE" sz="2800" dirty="0">
                <a:solidFill>
                  <a:schemeClr val="bg2"/>
                </a:solidFill>
                <a:cs typeface="Arial" charset="0"/>
              </a:rPr>
              <a:t> </a:t>
            </a:r>
            <a:r>
              <a:rPr lang="de-AT" altLang="de-DE" sz="2800" dirty="0" smtClean="0">
                <a:solidFill>
                  <a:schemeClr val="bg2"/>
                </a:solidFill>
                <a:cs typeface="Arial" charset="0"/>
              </a:rPr>
              <a:t>		      </a:t>
            </a:r>
            <a:r>
              <a:rPr lang="de-AT" altLang="de-DE" sz="2800" dirty="0">
                <a:solidFill>
                  <a:schemeClr val="bg2"/>
                </a:solidFill>
                <a:cs typeface="Arial" charset="0"/>
              </a:rPr>
              <a:t>F</a:t>
            </a:r>
            <a:r>
              <a:rPr lang="de-AT" altLang="de-DE" sz="2800" baseline="-25000" dirty="0">
                <a:solidFill>
                  <a:schemeClr val="bg2"/>
                </a:solidFill>
                <a:cs typeface="Arial" charset="0"/>
              </a:rPr>
              <a:t>K</a:t>
            </a:r>
            <a:r>
              <a:rPr lang="de-AT" altLang="de-DE" sz="2800" dirty="0">
                <a:solidFill>
                  <a:schemeClr val="bg2"/>
                </a:solidFill>
                <a:cs typeface="Arial" charset="0"/>
              </a:rPr>
              <a:t>    </a:t>
            </a:r>
            <a:r>
              <a:rPr lang="de-AT" altLang="de-DE" sz="2800" dirty="0">
                <a:solidFill>
                  <a:schemeClr val="bg2"/>
                </a:solidFill>
                <a:cs typeface="Arial" charset="0"/>
                <a:sym typeface="Symbol" pitchFamily="18" charset="2"/>
              </a:rPr>
              <a:t>        </a:t>
            </a:r>
            <a:r>
              <a:rPr lang="de-AT" altLang="de-DE" sz="2800" dirty="0" err="1">
                <a:solidFill>
                  <a:schemeClr val="bg2"/>
                </a:solidFill>
                <a:cs typeface="Arial" charset="0"/>
                <a:sym typeface="Symbol" pitchFamily="18" charset="2"/>
              </a:rPr>
              <a:t>d</a:t>
            </a:r>
            <a:r>
              <a:rPr lang="de-AT" altLang="de-DE" sz="2800" baseline="-25000" dirty="0" err="1">
                <a:solidFill>
                  <a:schemeClr val="bg2"/>
                </a:solidFill>
                <a:cs typeface="Arial" charset="0"/>
                <a:sym typeface="Symbol" pitchFamily="18" charset="2"/>
              </a:rPr>
              <a:t>K</a:t>
            </a:r>
            <a:r>
              <a:rPr lang="de-AT" altLang="de-DE" sz="2800" baseline="-25000" dirty="0">
                <a:solidFill>
                  <a:schemeClr val="bg2"/>
                </a:solidFill>
                <a:cs typeface="Arial" charset="0"/>
                <a:sym typeface="Symbol" pitchFamily="18" charset="2"/>
              </a:rPr>
              <a:t>         </a:t>
            </a:r>
            <a:r>
              <a:rPr lang="de-AT" altLang="de-DE" sz="2800" dirty="0">
                <a:solidFill>
                  <a:schemeClr val="bg2"/>
                </a:solidFill>
                <a:cs typeface="Arial" charset="0"/>
                <a:sym typeface="Symbol" pitchFamily="18" charset="2"/>
              </a:rPr>
              <a:t>=    F</a:t>
            </a:r>
            <a:r>
              <a:rPr lang="de-AT" altLang="de-DE" sz="2800" baseline="-25000" dirty="0">
                <a:solidFill>
                  <a:schemeClr val="bg2"/>
                </a:solidFill>
                <a:cs typeface="Arial" charset="0"/>
                <a:sym typeface="Symbol" pitchFamily="18" charset="2"/>
              </a:rPr>
              <a:t>L</a:t>
            </a:r>
            <a:r>
              <a:rPr lang="de-AT" altLang="de-DE" sz="2800" dirty="0">
                <a:solidFill>
                  <a:schemeClr val="bg2"/>
                </a:solidFill>
                <a:cs typeface="Arial" charset="0"/>
                <a:sym typeface="Symbol" pitchFamily="18" charset="2"/>
              </a:rPr>
              <a:t>        </a:t>
            </a:r>
            <a:r>
              <a:rPr lang="de-AT" altLang="de-DE" sz="2800" dirty="0" err="1">
                <a:solidFill>
                  <a:schemeClr val="bg2"/>
                </a:solidFill>
                <a:cs typeface="Arial" charset="0"/>
                <a:sym typeface="Symbol" pitchFamily="18" charset="2"/>
              </a:rPr>
              <a:t>d</a:t>
            </a:r>
            <a:r>
              <a:rPr lang="de-AT" altLang="de-DE" sz="2800" baseline="-25000" dirty="0" err="1">
                <a:solidFill>
                  <a:schemeClr val="bg2"/>
                </a:solidFill>
                <a:cs typeface="Arial" charset="0"/>
                <a:sym typeface="Symbol" pitchFamily="18" charset="2"/>
              </a:rPr>
              <a:t>L</a:t>
            </a:r>
            <a:endParaRPr lang="de-AT" altLang="de-DE" sz="2800" baseline="-25000" dirty="0">
              <a:solidFill>
                <a:schemeClr val="bg2"/>
              </a:solidFill>
              <a:cs typeface="Arial" charset="0"/>
              <a:sym typeface="Symbol" pitchFamily="18" charset="2"/>
            </a:endParaRPr>
          </a:p>
          <a:p>
            <a:endParaRPr lang="de-AT" altLang="de-DE" sz="2800" dirty="0">
              <a:solidFill>
                <a:schemeClr val="bg2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547664" y="1988840"/>
            <a:ext cx="564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altLang="de-DE" sz="2800" dirty="0">
                <a:solidFill>
                  <a:schemeClr val="accent2"/>
                </a:solidFill>
                <a:cs typeface="Arial" charset="0"/>
              </a:rPr>
              <a:t>F</a:t>
            </a:r>
            <a:r>
              <a:rPr lang="de-AT" altLang="de-DE" sz="2800" baseline="-25000" dirty="0">
                <a:solidFill>
                  <a:schemeClr val="accent2"/>
                </a:solidFill>
                <a:cs typeface="Arial" charset="0"/>
              </a:rPr>
              <a:t>K</a:t>
            </a:r>
            <a:endParaRPr lang="de-DE" sz="2800" dirty="0">
              <a:solidFill>
                <a:schemeClr val="accent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964450" y="3095486"/>
            <a:ext cx="537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altLang="de-DE" sz="2800" dirty="0" smtClean="0">
                <a:solidFill>
                  <a:srgbClr val="FF0000"/>
                </a:solidFill>
                <a:cs typeface="Arial" charset="0"/>
              </a:rPr>
              <a:t>F</a:t>
            </a:r>
            <a:r>
              <a:rPr lang="de-AT" altLang="de-DE" sz="2800" baseline="-25000" dirty="0" smtClean="0">
                <a:solidFill>
                  <a:srgbClr val="FF0000"/>
                </a:solidFill>
                <a:cs typeface="Arial" charset="0"/>
              </a:rPr>
              <a:t>L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284401" y="2636912"/>
            <a:ext cx="680049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4644008" y="3429000"/>
            <a:ext cx="0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>
            <a:off x="1763688" y="3789040"/>
            <a:ext cx="2880320" cy="0"/>
          </a:xfrm>
          <a:prstGeom prst="line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2870818" y="3284984"/>
            <a:ext cx="537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altLang="de-DE" sz="2800" dirty="0" err="1" smtClean="0">
                <a:solidFill>
                  <a:srgbClr val="FF0000"/>
                </a:solidFill>
                <a:cs typeface="Arial" charset="0"/>
              </a:rPr>
              <a:t>d</a:t>
            </a:r>
            <a:r>
              <a:rPr lang="de-AT" altLang="de-DE" sz="2800" baseline="-25000" dirty="0" err="1" smtClean="0">
                <a:solidFill>
                  <a:srgbClr val="FF0000"/>
                </a:solidFill>
                <a:cs typeface="Arial" charset="0"/>
              </a:rPr>
              <a:t>L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014468" y="3121805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altLang="de-DE" sz="2800" dirty="0" err="1" smtClean="0">
                <a:solidFill>
                  <a:schemeClr val="accent2"/>
                </a:solidFill>
                <a:cs typeface="Arial" charset="0"/>
              </a:rPr>
              <a:t>d</a:t>
            </a:r>
            <a:r>
              <a:rPr lang="de-AT" altLang="de-DE" sz="2800" baseline="-25000" dirty="0" err="1" smtClean="0">
                <a:solidFill>
                  <a:schemeClr val="accent2"/>
                </a:solidFill>
                <a:cs typeface="Arial" charset="0"/>
              </a:rPr>
              <a:t>K</a:t>
            </a:r>
            <a:endParaRPr lang="de-DE" sz="2800" dirty="0">
              <a:solidFill>
                <a:schemeClr val="accent2"/>
              </a:solidFill>
            </a:endParaRPr>
          </a:p>
        </p:txBody>
      </p:sp>
      <p:cxnSp>
        <p:nvCxnSpPr>
          <p:cNvPr id="21" name="Gerader Verbinder 20"/>
          <p:cNvCxnSpPr/>
          <p:nvPr/>
        </p:nvCxnSpPr>
        <p:spPr>
          <a:xfrm flipV="1">
            <a:off x="1775414" y="3664189"/>
            <a:ext cx="320441" cy="124851"/>
          </a:xfrm>
          <a:prstGeom prst="line">
            <a:avLst/>
          </a:prstGeom>
          <a:ln w="2222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1547664" y="2276872"/>
            <a:ext cx="585377" cy="1512168"/>
          </a:xfrm>
          <a:prstGeom prst="line">
            <a:avLst/>
          </a:prstGeom>
          <a:ln w="22225">
            <a:solidFill>
              <a:schemeClr val="accent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ihandform 17"/>
          <p:cNvSpPr/>
          <p:nvPr/>
        </p:nvSpPr>
        <p:spPr>
          <a:xfrm>
            <a:off x="1839433" y="3519377"/>
            <a:ext cx="170120" cy="154172"/>
          </a:xfrm>
          <a:custGeom>
            <a:avLst/>
            <a:gdLst>
              <a:gd name="connsiteX0" fmla="*/ 0 w 170120"/>
              <a:gd name="connsiteY0" fmla="*/ 26581 h 154172"/>
              <a:gd name="connsiteX1" fmla="*/ 132907 w 170120"/>
              <a:gd name="connsiteY1" fmla="*/ 0 h 154172"/>
              <a:gd name="connsiteX2" fmla="*/ 170120 w 170120"/>
              <a:gd name="connsiteY2" fmla="*/ 122274 h 154172"/>
              <a:gd name="connsiteX3" fmla="*/ 106325 w 170120"/>
              <a:gd name="connsiteY3" fmla="*/ 154172 h 154172"/>
              <a:gd name="connsiteX4" fmla="*/ 0 w 170120"/>
              <a:gd name="connsiteY4" fmla="*/ 26581 h 15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20" h="154172">
                <a:moveTo>
                  <a:pt x="0" y="26581"/>
                </a:moveTo>
                <a:lnTo>
                  <a:pt x="132907" y="0"/>
                </a:lnTo>
                <a:lnTo>
                  <a:pt x="170120" y="122274"/>
                </a:lnTo>
                <a:lnTo>
                  <a:pt x="106325" y="154172"/>
                </a:lnTo>
                <a:lnTo>
                  <a:pt x="0" y="2658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90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416050"/>
            <a:ext cx="3054350" cy="4597400"/>
          </a:xfrm>
          <a:prstGeom prst="rect">
            <a:avLst/>
          </a:prstGeom>
          <a:noFill/>
          <a:ln>
            <a:noFill/>
          </a:ln>
          <a:effectLst>
            <a:outerShdw dist="53882" dir="135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73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de-DE" altLang="de-DE" sz="4000" smtClean="0">
                <a:solidFill>
                  <a:schemeClr val="bg2"/>
                </a:solidFill>
                <a:latin typeface="CopprplGoth Bd BT" pitchFamily="34" charset="0"/>
              </a:rPr>
              <a:t>Gelenksmomente</a:t>
            </a:r>
            <a:endParaRPr lang="de-DE" altLang="de-DE" sz="3600" smtClean="0">
              <a:solidFill>
                <a:schemeClr val="bg2"/>
              </a:solidFill>
              <a:latin typeface="CopprplGoth Bd BT" pitchFamily="34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9600" y="2743200"/>
            <a:ext cx="3838575" cy="193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3200" b="1">
                <a:solidFill>
                  <a:schemeClr val="bg2"/>
                </a:solidFill>
                <a:latin typeface="Arial Narrow" pitchFamily="34" charset="0"/>
              </a:rPr>
              <a:t>Übungen:</a:t>
            </a:r>
          </a:p>
          <a:p>
            <a:endParaRPr lang="de-DE" altLang="de-DE" sz="3200" b="1">
              <a:solidFill>
                <a:schemeClr val="bg2"/>
              </a:solidFill>
              <a:latin typeface="Arial Narrow" pitchFamily="34" charset="0"/>
            </a:endParaRPr>
          </a:p>
          <a:p>
            <a:r>
              <a:rPr lang="de-DE" altLang="de-DE" sz="2800">
                <a:solidFill>
                  <a:schemeClr val="bg2"/>
                </a:solidFill>
                <a:latin typeface="Arial Narrow" pitchFamily="34" charset="0"/>
              </a:rPr>
              <a:t>Tiefe Kniebeugen mit und ohne Fersenunterstützung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6673850" y="6553200"/>
            <a:ext cx="2470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2"/>
                </a:solidFill>
                <a:latin typeface="Arial" charset="0"/>
                <a:cs typeface="Arial" charset="0"/>
              </a:rPr>
              <a:t>Gelenksmomente Kniebeuge</a:t>
            </a:r>
          </a:p>
        </p:txBody>
      </p:sp>
    </p:spTree>
    <p:extLst>
      <p:ext uri="{BB962C8B-B14F-4D97-AF65-F5344CB8AC3E}">
        <p14:creationId xmlns:p14="http://schemas.microsoft.com/office/powerpoint/2010/main" val="2632449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026"/>
          <p:cNvSpPr>
            <a:spLocks noChangeShapeType="1"/>
          </p:cNvSpPr>
          <p:nvPr/>
        </p:nvSpPr>
        <p:spPr bwMode="auto">
          <a:xfrm flipH="1">
            <a:off x="419100" y="3581400"/>
            <a:ext cx="1905000" cy="228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1987" name="Line 1027"/>
          <p:cNvSpPr>
            <a:spLocks noChangeShapeType="1"/>
          </p:cNvSpPr>
          <p:nvPr/>
        </p:nvSpPr>
        <p:spPr bwMode="auto">
          <a:xfrm>
            <a:off x="419100" y="3810000"/>
            <a:ext cx="838200" cy="1676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1988" name="Line 1028"/>
          <p:cNvSpPr>
            <a:spLocks noChangeShapeType="1"/>
          </p:cNvSpPr>
          <p:nvPr/>
        </p:nvSpPr>
        <p:spPr bwMode="auto">
          <a:xfrm flipH="1">
            <a:off x="419100" y="5486400"/>
            <a:ext cx="838200" cy="381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1989" name="Line 1029"/>
          <p:cNvSpPr>
            <a:spLocks noChangeShapeType="1"/>
          </p:cNvSpPr>
          <p:nvPr/>
        </p:nvSpPr>
        <p:spPr bwMode="auto">
          <a:xfrm>
            <a:off x="1257300" y="5486400"/>
            <a:ext cx="304800" cy="381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1990" name="Line 1030"/>
          <p:cNvSpPr>
            <a:spLocks noChangeShapeType="1"/>
          </p:cNvSpPr>
          <p:nvPr/>
        </p:nvSpPr>
        <p:spPr bwMode="auto">
          <a:xfrm flipH="1">
            <a:off x="419100" y="5867400"/>
            <a:ext cx="1143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1991" name="Line 1031"/>
          <p:cNvSpPr>
            <a:spLocks noChangeShapeType="1"/>
          </p:cNvSpPr>
          <p:nvPr/>
        </p:nvSpPr>
        <p:spPr bwMode="auto">
          <a:xfrm flipH="1">
            <a:off x="1104900" y="2667000"/>
            <a:ext cx="0" cy="3352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1992" name="Line 1032"/>
          <p:cNvSpPr>
            <a:spLocks noChangeShapeType="1"/>
          </p:cNvSpPr>
          <p:nvPr/>
        </p:nvSpPr>
        <p:spPr bwMode="auto">
          <a:xfrm flipH="1" flipV="1">
            <a:off x="1104900" y="1524000"/>
            <a:ext cx="1219200" cy="2057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1993" name="Rectangle 1033"/>
          <p:cNvSpPr>
            <a:spLocks noChangeArrowheads="1"/>
          </p:cNvSpPr>
          <p:nvPr/>
        </p:nvSpPr>
        <p:spPr bwMode="auto">
          <a:xfrm>
            <a:off x="457200" y="533400"/>
            <a:ext cx="77724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000">
                <a:solidFill>
                  <a:schemeClr val="bg2"/>
                </a:solidFill>
                <a:latin typeface="CopprplGoth Bd BT" pitchFamily="34" charset="0"/>
              </a:rPr>
              <a:t>Statischer Fall:</a:t>
            </a:r>
            <a:endParaRPr lang="de-DE" altLang="de-DE" sz="3600">
              <a:solidFill>
                <a:schemeClr val="bg2"/>
              </a:solidFill>
              <a:latin typeface="CopprplGoth Bd BT" pitchFamily="34" charset="0"/>
            </a:endParaRPr>
          </a:p>
        </p:txBody>
      </p:sp>
      <p:sp>
        <p:nvSpPr>
          <p:cNvPr id="41994" name="Text Box 1034"/>
          <p:cNvSpPr txBox="1">
            <a:spLocks noChangeArrowheads="1"/>
          </p:cNvSpPr>
          <p:nvPr/>
        </p:nvSpPr>
        <p:spPr bwMode="auto">
          <a:xfrm>
            <a:off x="1104900" y="5943600"/>
            <a:ext cx="1008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F</a:t>
            </a:r>
            <a:r>
              <a:rPr lang="de-DE" altLang="de-DE" sz="3200" baseline="-25000">
                <a:solidFill>
                  <a:schemeClr val="bg2"/>
                </a:solidFill>
              </a:rPr>
              <a:t>ges</a:t>
            </a:r>
          </a:p>
        </p:txBody>
      </p:sp>
      <p:sp>
        <p:nvSpPr>
          <p:cNvPr id="41995" name="Rectangle 1035"/>
          <p:cNvSpPr>
            <a:spLocks noChangeArrowheads="1"/>
          </p:cNvSpPr>
          <p:nvPr/>
        </p:nvSpPr>
        <p:spPr bwMode="auto">
          <a:xfrm>
            <a:off x="2867025" y="1447800"/>
            <a:ext cx="627697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3200" b="1">
              <a:solidFill>
                <a:schemeClr val="bg2"/>
              </a:solidFill>
              <a:latin typeface="Arial Narrow" pitchFamily="34" charset="0"/>
            </a:endParaRPr>
          </a:p>
          <a:p>
            <a:r>
              <a:rPr lang="de-DE" altLang="de-DE" sz="3200" i="1">
                <a:solidFill>
                  <a:schemeClr val="bg2"/>
                </a:solidFill>
              </a:rPr>
              <a:t>F</a:t>
            </a:r>
            <a:r>
              <a:rPr lang="de-DE" altLang="de-DE" sz="3200" i="1" baseline="-25000">
                <a:solidFill>
                  <a:schemeClr val="bg2"/>
                </a:solidFill>
              </a:rPr>
              <a:t>ges</a:t>
            </a:r>
            <a:r>
              <a:rPr lang="de-DE" altLang="de-DE" sz="3200" i="1">
                <a:solidFill>
                  <a:schemeClr val="bg2"/>
                </a:solidFill>
              </a:rPr>
              <a:t> = F</a:t>
            </a:r>
            <a:r>
              <a:rPr lang="de-DE" altLang="de-DE" sz="3200" i="1" baseline="-25000">
                <a:solidFill>
                  <a:schemeClr val="bg2"/>
                </a:solidFill>
              </a:rPr>
              <a:t>Körper</a:t>
            </a:r>
            <a:r>
              <a:rPr lang="de-DE" altLang="de-DE" sz="3200" i="1">
                <a:solidFill>
                  <a:schemeClr val="bg2"/>
                </a:solidFill>
              </a:rPr>
              <a:t> + F </a:t>
            </a:r>
            <a:r>
              <a:rPr lang="de-DE" altLang="de-DE" sz="3200" i="1" baseline="-25000">
                <a:solidFill>
                  <a:schemeClr val="bg2"/>
                </a:solidFill>
              </a:rPr>
              <a:t>Hantel</a:t>
            </a:r>
            <a:r>
              <a:rPr lang="de-DE" altLang="de-DE" sz="3200">
                <a:solidFill>
                  <a:schemeClr val="bg2"/>
                </a:solidFill>
              </a:rPr>
              <a:t> </a:t>
            </a:r>
          </a:p>
          <a:p>
            <a:endParaRPr lang="de-DE" altLang="de-DE" sz="3200">
              <a:solidFill>
                <a:schemeClr val="bg2"/>
              </a:solidFill>
            </a:endParaRPr>
          </a:p>
          <a:p>
            <a:r>
              <a:rPr lang="de-DE" altLang="de-DE" sz="3200" i="1">
                <a:solidFill>
                  <a:schemeClr val="bg2"/>
                </a:solidFill>
              </a:rPr>
              <a:t>F</a:t>
            </a:r>
            <a:r>
              <a:rPr lang="de-DE" altLang="de-DE" sz="3200" i="1" baseline="-25000">
                <a:solidFill>
                  <a:schemeClr val="bg2"/>
                </a:solidFill>
              </a:rPr>
              <a:t>ges</a:t>
            </a:r>
            <a:r>
              <a:rPr lang="de-DE" altLang="de-DE" sz="3200" b="1" baseline="-25000">
                <a:solidFill>
                  <a:schemeClr val="bg2"/>
                </a:solidFill>
                <a:latin typeface="Arial Narrow" pitchFamily="34" charset="0"/>
              </a:rPr>
              <a:t>  </a:t>
            </a:r>
            <a:r>
              <a:rPr lang="de-DE" altLang="de-DE" sz="2800">
                <a:solidFill>
                  <a:schemeClr val="bg2"/>
                </a:solidFill>
                <a:latin typeface="Arial Narrow" pitchFamily="34" charset="0"/>
              </a:rPr>
              <a:t>greift am KSP von Körper und Hantel an</a:t>
            </a:r>
          </a:p>
          <a:p>
            <a:endParaRPr lang="de-DE" altLang="de-DE" sz="2800">
              <a:solidFill>
                <a:schemeClr val="bg2"/>
              </a:solidFill>
              <a:latin typeface="Arial Narrow" pitchFamily="34" charset="0"/>
            </a:endParaRPr>
          </a:p>
          <a:p>
            <a:r>
              <a:rPr lang="de-DE" altLang="de-DE" sz="2800">
                <a:solidFill>
                  <a:schemeClr val="bg2"/>
                </a:solidFill>
                <a:latin typeface="Arial Narrow" pitchFamily="34" charset="0"/>
              </a:rPr>
              <a:t>keine dynamischen Kräfte</a:t>
            </a:r>
          </a:p>
          <a:p>
            <a:r>
              <a:rPr lang="de-DE" altLang="de-DE" sz="2800">
                <a:solidFill>
                  <a:schemeClr val="bg2"/>
                </a:solidFill>
                <a:latin typeface="Arial Narrow" pitchFamily="34" charset="0"/>
              </a:rPr>
              <a:t> </a:t>
            </a:r>
          </a:p>
          <a:p>
            <a:pPr eaLnBrk="1" hangingPunct="1"/>
            <a:r>
              <a:rPr lang="de-DE" altLang="de-DE" sz="2800">
                <a:solidFill>
                  <a:schemeClr val="bg2"/>
                </a:solidFill>
                <a:latin typeface="Arial Narrow" pitchFamily="34" charset="0"/>
              </a:rPr>
              <a:t>Der Körperschwerpunkt ist der gedachte Punkt, bei dem die Schwerkraft durch eine einzige Gegenkraft ausgeglichen werden kann</a:t>
            </a:r>
            <a:r>
              <a:rPr lang="de-DE" altLang="de-DE">
                <a:solidFill>
                  <a:schemeClr val="bg2"/>
                </a:solidFill>
              </a:rPr>
              <a:t>.</a:t>
            </a:r>
          </a:p>
          <a:p>
            <a:pPr eaLnBrk="1" hangingPunct="1"/>
            <a:endParaRPr lang="de-AT" altLang="de-DE">
              <a:solidFill>
                <a:schemeClr val="bg2"/>
              </a:solidFill>
              <a:sym typeface="Symbol" pitchFamily="18" charset="2"/>
            </a:endParaRPr>
          </a:p>
          <a:p>
            <a:endParaRPr lang="de-DE" altLang="de-DE" sz="2800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41996" name="Rectangle 1036"/>
          <p:cNvSpPr>
            <a:spLocks noChangeArrowheads="1"/>
          </p:cNvSpPr>
          <p:nvPr/>
        </p:nvSpPr>
        <p:spPr bwMode="auto">
          <a:xfrm>
            <a:off x="6673850" y="6553200"/>
            <a:ext cx="2470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2"/>
                </a:solidFill>
                <a:latin typeface="Arial" charset="0"/>
                <a:cs typeface="Arial" charset="0"/>
              </a:rPr>
              <a:t>Gelenksmomente Kniebeuge</a:t>
            </a:r>
          </a:p>
        </p:txBody>
      </p:sp>
      <p:sp>
        <p:nvSpPr>
          <p:cNvPr id="41997" name="Oval 1037"/>
          <p:cNvSpPr>
            <a:spLocks noChangeArrowheads="1"/>
          </p:cNvSpPr>
          <p:nvPr/>
        </p:nvSpPr>
        <p:spPr bwMode="auto">
          <a:xfrm>
            <a:off x="1028700" y="2590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49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2"/>
          <p:cNvSpPr>
            <a:spLocks noChangeShapeType="1"/>
          </p:cNvSpPr>
          <p:nvPr/>
        </p:nvSpPr>
        <p:spPr bwMode="auto">
          <a:xfrm flipH="1">
            <a:off x="1447800" y="3581400"/>
            <a:ext cx="1905000" cy="228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1447800" y="3810000"/>
            <a:ext cx="838200" cy="1676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>
            <a:off x="1447800" y="5486400"/>
            <a:ext cx="838200" cy="381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2286000" y="5486400"/>
            <a:ext cx="304800" cy="381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>
            <a:off x="1447800" y="5867400"/>
            <a:ext cx="1143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2133600" y="1447800"/>
            <a:ext cx="0" cy="4572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1447800" y="3810000"/>
            <a:ext cx="685800" cy="0"/>
          </a:xfrm>
          <a:prstGeom prst="line">
            <a:avLst/>
          </a:prstGeom>
          <a:noFill/>
          <a:ln w="28575">
            <a:solidFill>
              <a:srgbClr val="66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2133600" y="1524000"/>
            <a:ext cx="1219200" cy="2057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457200" y="228600"/>
            <a:ext cx="77724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000">
                <a:solidFill>
                  <a:schemeClr val="bg2"/>
                </a:solidFill>
                <a:latin typeface="CopprplGoth Bd BT" pitchFamily="34" charset="0"/>
              </a:rPr>
              <a:t>Statischer Fall:</a:t>
            </a:r>
            <a:endParaRPr lang="de-DE" altLang="de-DE" sz="3600">
              <a:solidFill>
                <a:schemeClr val="bg2"/>
              </a:solidFill>
              <a:latin typeface="CopprplGoth Bd BT" pitchFamily="34" charset="0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209800" y="4419600"/>
            <a:ext cx="1008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F</a:t>
            </a:r>
            <a:r>
              <a:rPr lang="de-DE" altLang="de-DE" sz="3200" baseline="-25000">
                <a:solidFill>
                  <a:schemeClr val="bg2"/>
                </a:solidFill>
              </a:rPr>
              <a:t>ges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1143000" y="3124200"/>
            <a:ext cx="1008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l</a:t>
            </a:r>
            <a:r>
              <a:rPr lang="de-DE" altLang="de-DE" sz="3200" baseline="-25000">
                <a:solidFill>
                  <a:schemeClr val="bg2"/>
                </a:solidFill>
              </a:rPr>
              <a:t>Knie</a:t>
            </a: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3810000" y="1524000"/>
            <a:ext cx="5029200" cy="428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DE" altLang="de-DE" sz="3200" b="1">
              <a:solidFill>
                <a:schemeClr val="bg2"/>
              </a:solidFill>
              <a:latin typeface="Arial Narrow" pitchFamily="34" charset="0"/>
            </a:endParaRPr>
          </a:p>
          <a:p>
            <a:r>
              <a:rPr lang="de-DE" altLang="de-DE" sz="4000" i="1">
                <a:solidFill>
                  <a:schemeClr val="bg2"/>
                </a:solidFill>
              </a:rPr>
              <a:t>M</a:t>
            </a:r>
            <a:r>
              <a:rPr lang="de-DE" altLang="de-DE" sz="4000" i="1" baseline="-25000">
                <a:solidFill>
                  <a:schemeClr val="bg2"/>
                </a:solidFill>
              </a:rPr>
              <a:t>Knie</a:t>
            </a:r>
            <a:r>
              <a:rPr lang="de-DE" altLang="de-DE" sz="4000" i="1">
                <a:solidFill>
                  <a:schemeClr val="bg2"/>
                </a:solidFill>
              </a:rPr>
              <a:t> = F</a:t>
            </a:r>
            <a:r>
              <a:rPr lang="de-DE" altLang="de-DE" sz="4000" i="1" baseline="-25000">
                <a:solidFill>
                  <a:schemeClr val="bg2"/>
                </a:solidFill>
              </a:rPr>
              <a:t>ges</a:t>
            </a:r>
            <a:r>
              <a:rPr lang="de-DE" altLang="de-DE" sz="4000" i="1">
                <a:solidFill>
                  <a:schemeClr val="bg2"/>
                </a:solidFill>
              </a:rPr>
              <a:t> *  l </a:t>
            </a:r>
            <a:r>
              <a:rPr lang="de-DE" altLang="de-DE" sz="4000" i="1" baseline="-25000">
                <a:solidFill>
                  <a:schemeClr val="bg2"/>
                </a:solidFill>
              </a:rPr>
              <a:t>Knie</a:t>
            </a:r>
          </a:p>
          <a:p>
            <a:endParaRPr lang="de-DE" altLang="de-DE" sz="4000" baseline="-25000">
              <a:solidFill>
                <a:schemeClr val="bg2"/>
              </a:solidFill>
              <a:latin typeface="Arial Narrow" pitchFamily="34" charset="0"/>
            </a:endParaRPr>
          </a:p>
          <a:p>
            <a:endParaRPr lang="de-DE" altLang="de-DE" sz="3200">
              <a:solidFill>
                <a:schemeClr val="bg2"/>
              </a:solidFill>
              <a:latin typeface="Arial Narrow" pitchFamily="34" charset="0"/>
            </a:endParaRPr>
          </a:p>
          <a:p>
            <a:r>
              <a:rPr lang="de-DE" altLang="de-DE" sz="3200">
                <a:solidFill>
                  <a:schemeClr val="bg2"/>
                </a:solidFill>
                <a:latin typeface="Arial Narrow" pitchFamily="34" charset="0"/>
              </a:rPr>
              <a:t>Vereinfachung:</a:t>
            </a:r>
            <a:r>
              <a:rPr lang="de-DE" altLang="de-DE" sz="3200" b="1">
                <a:solidFill>
                  <a:schemeClr val="bg2"/>
                </a:solidFill>
                <a:latin typeface="Arial Narrow" pitchFamily="34" charset="0"/>
              </a:rPr>
              <a:t> </a:t>
            </a:r>
          </a:p>
          <a:p>
            <a:r>
              <a:rPr lang="de-DE" altLang="de-DE" sz="2800">
                <a:solidFill>
                  <a:schemeClr val="bg2"/>
                </a:solidFill>
                <a:latin typeface="Arial Narrow" pitchFamily="34" charset="0"/>
              </a:rPr>
              <a:t>Gewichtskraft von Unterschenkel und Fuß wird von der Gesamtkraft nicht abgezogen</a:t>
            </a:r>
          </a:p>
          <a:p>
            <a:endParaRPr lang="de-DE" altLang="de-DE" sz="2800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6673850" y="6553200"/>
            <a:ext cx="2470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2"/>
                </a:solidFill>
                <a:latin typeface="Arial" charset="0"/>
                <a:cs typeface="Arial" charset="0"/>
              </a:rPr>
              <a:t>Gelenksmomente Kniebeuge</a:t>
            </a:r>
          </a:p>
        </p:txBody>
      </p:sp>
    </p:spTree>
    <p:extLst>
      <p:ext uri="{BB962C8B-B14F-4D97-AF65-F5344CB8AC3E}">
        <p14:creationId xmlns:p14="http://schemas.microsoft.com/office/powerpoint/2010/main" val="2196370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2"/>
          <p:cNvSpPr>
            <a:spLocks noChangeShapeType="1"/>
          </p:cNvSpPr>
          <p:nvPr/>
        </p:nvSpPr>
        <p:spPr bwMode="auto">
          <a:xfrm flipH="1">
            <a:off x="1447800" y="3581400"/>
            <a:ext cx="1905000" cy="228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6083" name="Line 3"/>
          <p:cNvSpPr>
            <a:spLocks noChangeShapeType="1"/>
          </p:cNvSpPr>
          <p:nvPr/>
        </p:nvSpPr>
        <p:spPr bwMode="auto">
          <a:xfrm>
            <a:off x="1447800" y="3810000"/>
            <a:ext cx="838200" cy="1676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flipH="1">
            <a:off x="1447800" y="5486400"/>
            <a:ext cx="838200" cy="381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2286000" y="5486400"/>
            <a:ext cx="304800" cy="381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 flipH="1">
            <a:off x="1447800" y="5867400"/>
            <a:ext cx="1143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H="1">
            <a:off x="2133600" y="1447800"/>
            <a:ext cx="0" cy="4572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1447800" y="3810000"/>
            <a:ext cx="685800" cy="0"/>
          </a:xfrm>
          <a:prstGeom prst="line">
            <a:avLst/>
          </a:prstGeom>
          <a:noFill/>
          <a:ln w="28575">
            <a:solidFill>
              <a:srgbClr val="6699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H="1" flipV="1">
            <a:off x="2133600" y="1524000"/>
            <a:ext cx="1219200" cy="2057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57200" y="228600"/>
            <a:ext cx="77724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200" dirty="0">
                <a:solidFill>
                  <a:schemeClr val="bg2"/>
                </a:solidFill>
                <a:latin typeface="Arial" charset="0"/>
              </a:rPr>
              <a:t>Kniebeuge:</a:t>
            </a:r>
            <a:r>
              <a:rPr lang="de-DE" altLang="de-DE" sz="4000" dirty="0">
                <a:solidFill>
                  <a:schemeClr val="bg2"/>
                </a:solidFill>
                <a:latin typeface="CopprplGoth Bd BT" pitchFamily="34" charset="0"/>
              </a:rPr>
              <a:t> </a:t>
            </a:r>
            <a:r>
              <a:rPr lang="de-DE" altLang="de-DE" sz="3200" dirty="0" err="1">
                <a:solidFill>
                  <a:schemeClr val="bg2"/>
                </a:solidFill>
              </a:rPr>
              <a:t>M</a:t>
            </a:r>
            <a:r>
              <a:rPr lang="de-DE" altLang="de-DE" sz="3200" baseline="-25000" dirty="0" err="1">
                <a:solidFill>
                  <a:schemeClr val="bg2"/>
                </a:solidFill>
              </a:rPr>
              <a:t>Knie</a:t>
            </a:r>
            <a:r>
              <a:rPr lang="de-DE" altLang="de-DE" sz="3200" dirty="0">
                <a:solidFill>
                  <a:schemeClr val="bg2"/>
                </a:solidFill>
              </a:rPr>
              <a:t> = </a:t>
            </a:r>
            <a:r>
              <a:rPr lang="de-DE" altLang="de-DE" sz="3200" dirty="0" smtClean="0">
                <a:solidFill>
                  <a:schemeClr val="bg2"/>
                </a:solidFill>
              </a:rPr>
              <a:t>270 </a:t>
            </a:r>
            <a:r>
              <a:rPr lang="de-DE" altLang="de-DE" sz="3200" dirty="0" err="1" smtClean="0">
                <a:solidFill>
                  <a:schemeClr val="bg2"/>
                </a:solidFill>
              </a:rPr>
              <a:t>Nm</a:t>
            </a:r>
            <a:endParaRPr lang="de-DE" altLang="de-DE" sz="3200" dirty="0">
              <a:solidFill>
                <a:schemeClr val="bg2"/>
              </a:solidFill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2209800" y="4419600"/>
            <a:ext cx="1008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F</a:t>
            </a:r>
            <a:r>
              <a:rPr lang="de-DE" altLang="de-DE" sz="3200" baseline="-25000">
                <a:solidFill>
                  <a:schemeClr val="bg2"/>
                </a:solidFill>
              </a:rPr>
              <a:t>ges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1143000" y="3124200"/>
            <a:ext cx="1008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l</a:t>
            </a:r>
            <a:r>
              <a:rPr lang="de-DE" altLang="de-DE" sz="3200" baseline="-25000">
                <a:solidFill>
                  <a:schemeClr val="bg2"/>
                </a:solidFill>
              </a:rPr>
              <a:t>Knie</a:t>
            </a: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3810000" y="1524000"/>
            <a:ext cx="5029200" cy="337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3200" dirty="0" err="1">
                <a:solidFill>
                  <a:schemeClr val="bg2"/>
                </a:solidFill>
              </a:rPr>
              <a:t>M</a:t>
            </a:r>
            <a:r>
              <a:rPr lang="de-DE" altLang="de-DE" sz="3200" baseline="-25000" dirty="0" err="1">
                <a:solidFill>
                  <a:schemeClr val="bg2"/>
                </a:solidFill>
              </a:rPr>
              <a:t>Knie</a:t>
            </a:r>
            <a:r>
              <a:rPr lang="de-DE" altLang="de-DE" sz="3200" dirty="0">
                <a:solidFill>
                  <a:schemeClr val="bg2"/>
                </a:solidFill>
              </a:rPr>
              <a:t> = </a:t>
            </a:r>
            <a:r>
              <a:rPr lang="de-DE" altLang="de-DE" sz="3200" dirty="0" err="1">
                <a:solidFill>
                  <a:schemeClr val="bg2"/>
                </a:solidFill>
              </a:rPr>
              <a:t>F</a:t>
            </a:r>
            <a:r>
              <a:rPr lang="de-DE" altLang="de-DE" sz="3200" baseline="-25000" dirty="0" err="1">
                <a:solidFill>
                  <a:schemeClr val="bg2"/>
                </a:solidFill>
              </a:rPr>
              <a:t>ges</a:t>
            </a:r>
            <a:r>
              <a:rPr lang="de-DE" altLang="de-DE" sz="3200" dirty="0">
                <a:solidFill>
                  <a:schemeClr val="bg2"/>
                </a:solidFill>
              </a:rPr>
              <a:t> *  l </a:t>
            </a:r>
            <a:r>
              <a:rPr lang="de-DE" altLang="de-DE" sz="3200" baseline="-25000" dirty="0">
                <a:solidFill>
                  <a:schemeClr val="bg2"/>
                </a:solidFill>
              </a:rPr>
              <a:t>Knie </a:t>
            </a:r>
            <a:r>
              <a:rPr lang="de-DE" altLang="de-DE" sz="3200" dirty="0">
                <a:solidFill>
                  <a:schemeClr val="bg2"/>
                </a:solidFill>
                <a:sym typeface="Wingdings" pitchFamily="2" charset="2"/>
              </a:rPr>
              <a:t></a:t>
            </a:r>
          </a:p>
          <a:p>
            <a:endParaRPr lang="de-DE" altLang="de-DE" sz="3200" dirty="0">
              <a:solidFill>
                <a:schemeClr val="bg2"/>
              </a:solidFill>
              <a:sym typeface="Wingdings" pitchFamily="2" charset="2"/>
            </a:endParaRPr>
          </a:p>
          <a:p>
            <a:r>
              <a:rPr lang="de-DE" altLang="de-DE" sz="3200" dirty="0" err="1">
                <a:solidFill>
                  <a:schemeClr val="bg2"/>
                </a:solidFill>
              </a:rPr>
              <a:t>l</a:t>
            </a:r>
            <a:r>
              <a:rPr lang="de-DE" altLang="de-DE" sz="3200" baseline="-25000" dirty="0" err="1">
                <a:solidFill>
                  <a:schemeClr val="bg2"/>
                </a:solidFill>
              </a:rPr>
              <a:t>Knie</a:t>
            </a:r>
            <a:r>
              <a:rPr lang="de-DE" altLang="de-DE" sz="3200" dirty="0">
                <a:solidFill>
                  <a:schemeClr val="bg2"/>
                </a:solidFill>
              </a:rPr>
              <a:t> = </a:t>
            </a:r>
            <a:r>
              <a:rPr lang="de-DE" altLang="de-DE" sz="3200" dirty="0" err="1">
                <a:solidFill>
                  <a:schemeClr val="bg2"/>
                </a:solidFill>
              </a:rPr>
              <a:t>M</a:t>
            </a:r>
            <a:r>
              <a:rPr lang="de-DE" altLang="de-DE" sz="3200" baseline="-25000" dirty="0" err="1">
                <a:solidFill>
                  <a:schemeClr val="bg2"/>
                </a:solidFill>
              </a:rPr>
              <a:t>Knie</a:t>
            </a:r>
            <a:r>
              <a:rPr lang="de-DE" altLang="de-DE" sz="3200" dirty="0">
                <a:solidFill>
                  <a:schemeClr val="bg2"/>
                </a:solidFill>
              </a:rPr>
              <a:t>  /  </a:t>
            </a:r>
            <a:r>
              <a:rPr lang="de-DE" altLang="de-DE" sz="3200" dirty="0" err="1">
                <a:solidFill>
                  <a:schemeClr val="bg2"/>
                </a:solidFill>
              </a:rPr>
              <a:t>F</a:t>
            </a:r>
            <a:r>
              <a:rPr lang="de-DE" altLang="de-DE" sz="3200" baseline="-25000" dirty="0" err="1">
                <a:solidFill>
                  <a:schemeClr val="bg2"/>
                </a:solidFill>
              </a:rPr>
              <a:t>ges</a:t>
            </a:r>
            <a:r>
              <a:rPr lang="de-DE" altLang="de-DE" sz="3200" dirty="0">
                <a:solidFill>
                  <a:schemeClr val="bg2"/>
                </a:solidFill>
              </a:rPr>
              <a:t> </a:t>
            </a:r>
          </a:p>
          <a:p>
            <a:endParaRPr lang="de-DE" altLang="de-DE" sz="3200" baseline="-25000" dirty="0">
              <a:solidFill>
                <a:schemeClr val="bg2"/>
              </a:solidFill>
              <a:latin typeface="Arial Narrow" pitchFamily="34" charset="0"/>
            </a:endParaRPr>
          </a:p>
          <a:p>
            <a:endParaRPr lang="de-DE" altLang="de-DE" sz="3200" dirty="0">
              <a:solidFill>
                <a:schemeClr val="bg2"/>
              </a:solidFill>
              <a:latin typeface="Arial Narrow" pitchFamily="34" charset="0"/>
            </a:endParaRPr>
          </a:p>
          <a:p>
            <a:r>
              <a:rPr lang="de-DE" altLang="de-DE" sz="3200" dirty="0">
                <a:solidFill>
                  <a:schemeClr val="bg2"/>
                </a:solidFill>
                <a:latin typeface="Arial Narrow" pitchFamily="34" charset="0"/>
              </a:rPr>
              <a:t>Problem: </a:t>
            </a:r>
          </a:p>
          <a:p>
            <a:r>
              <a:rPr lang="de-DE" altLang="de-DE" sz="3200" dirty="0">
                <a:solidFill>
                  <a:schemeClr val="bg2"/>
                </a:solidFill>
                <a:latin typeface="Arial Narrow" pitchFamily="34" charset="0"/>
              </a:rPr>
              <a:t>   -  KSP nicht bekannt</a:t>
            </a: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6673850" y="6553200"/>
            <a:ext cx="2470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2"/>
                </a:solidFill>
                <a:latin typeface="Arial" charset="0"/>
                <a:cs typeface="Arial" charset="0"/>
              </a:rPr>
              <a:t>Gelenksmomente Kniebeuge</a:t>
            </a:r>
          </a:p>
        </p:txBody>
      </p:sp>
    </p:spTree>
    <p:extLst>
      <p:ext uri="{BB962C8B-B14F-4D97-AF65-F5344CB8AC3E}">
        <p14:creationId xmlns:p14="http://schemas.microsoft.com/office/powerpoint/2010/main" val="1065835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457200" y="46038"/>
            <a:ext cx="81534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>
                <a:latin typeface="Arial" charset="0"/>
                <a:cs typeface="Arial" charset="0"/>
              </a:rPr>
              <a:t>Excel Programm „</a:t>
            </a:r>
            <a:r>
              <a:rPr lang="de-AT" altLang="de-DE">
                <a:solidFill>
                  <a:srgbClr val="000099"/>
                </a:solidFill>
                <a:latin typeface="Arial" charset="0"/>
                <a:cs typeface="Arial" charset="0"/>
              </a:rPr>
              <a:t>Kniebeugen</a:t>
            </a:r>
            <a:r>
              <a:rPr lang="de-AT" altLang="de-DE">
                <a:latin typeface="Arial" charset="0"/>
                <a:cs typeface="Arial" charset="0"/>
              </a:rPr>
              <a:t>“:</a:t>
            </a:r>
          </a:p>
        </p:txBody>
      </p:sp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485775"/>
            <a:ext cx="8113712" cy="638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774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04800" y="449596"/>
            <a:ext cx="8283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de-DE" dirty="0" smtClean="0">
                <a:solidFill>
                  <a:srgbClr val="0033CC"/>
                </a:solidFill>
              </a:rPr>
              <a:t>Bestimmung der Gelenksmomente bei einer Kniebeuge mit einem Sling Trainer</a:t>
            </a:r>
            <a:endParaRPr lang="de-DE" dirty="0">
              <a:solidFill>
                <a:schemeClr val="bg2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656973" y="1506987"/>
            <a:ext cx="1620062" cy="3551238"/>
            <a:chOff x="1064288" y="1447800"/>
            <a:chExt cx="2288512" cy="4572000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 flipH="1">
              <a:off x="1447800" y="3581400"/>
              <a:ext cx="1905000" cy="22860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4" name="Line 3"/>
            <p:cNvSpPr>
              <a:spLocks noChangeShapeType="1"/>
            </p:cNvSpPr>
            <p:nvPr/>
          </p:nvSpPr>
          <p:spPr bwMode="auto">
            <a:xfrm>
              <a:off x="1447800" y="3810000"/>
              <a:ext cx="838200" cy="167640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 flipH="1">
              <a:off x="1447800" y="5486400"/>
              <a:ext cx="838200" cy="38100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2286000" y="5486400"/>
              <a:ext cx="304800" cy="38100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1447800" y="5867400"/>
              <a:ext cx="1143000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2133600" y="1447800"/>
              <a:ext cx="0" cy="45720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447800" y="3810000"/>
              <a:ext cx="685800" cy="0"/>
            </a:xfrm>
            <a:prstGeom prst="line">
              <a:avLst/>
            </a:prstGeom>
            <a:noFill/>
            <a:ln w="28575">
              <a:solidFill>
                <a:srgbClr val="6699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2133600" y="1524000"/>
              <a:ext cx="1219200" cy="205740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209800" y="4419600"/>
              <a:ext cx="1143000" cy="752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3200" dirty="0" err="1">
                  <a:solidFill>
                    <a:schemeClr val="bg2"/>
                  </a:solidFill>
                </a:rPr>
                <a:t>F</a:t>
              </a:r>
              <a:r>
                <a:rPr lang="de-DE" altLang="de-DE" sz="3200" baseline="-25000" dirty="0" err="1">
                  <a:solidFill>
                    <a:schemeClr val="bg2"/>
                  </a:solidFill>
                </a:rPr>
                <a:t>ges</a:t>
              </a:r>
              <a:endParaRPr lang="de-DE" altLang="de-DE" sz="3200" baseline="-25000" dirty="0">
                <a:solidFill>
                  <a:schemeClr val="bg2"/>
                </a:solidFill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064288" y="2975861"/>
              <a:ext cx="1336012" cy="752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3200" dirty="0" err="1">
                  <a:solidFill>
                    <a:schemeClr val="bg2"/>
                  </a:solidFill>
                </a:rPr>
                <a:t>l</a:t>
              </a:r>
              <a:r>
                <a:rPr lang="de-DE" altLang="de-DE" sz="3200" baseline="-25000" dirty="0" err="1">
                  <a:solidFill>
                    <a:schemeClr val="bg2"/>
                  </a:solidFill>
                </a:rPr>
                <a:t>Knie</a:t>
              </a:r>
              <a:endParaRPr lang="de-DE" altLang="de-DE" sz="3200" baseline="-25000" dirty="0">
                <a:solidFill>
                  <a:schemeClr val="bg2"/>
                </a:solidFill>
              </a:endParaRPr>
            </a:p>
          </p:txBody>
        </p:sp>
        <p:cxnSp>
          <p:nvCxnSpPr>
            <p:cNvPr id="14" name="Gerader Verbinder 13"/>
            <p:cNvCxnSpPr>
              <a:endCxn id="8" idx="1"/>
            </p:cNvCxnSpPr>
            <p:nvPr/>
          </p:nvCxnSpPr>
          <p:spPr bwMode="auto">
            <a:xfrm flipH="1">
              <a:off x="2133599" y="5423647"/>
              <a:ext cx="1" cy="596153"/>
            </a:xfrm>
            <a:prstGeom prst="line">
              <a:avLst/>
            </a:prstGeom>
            <a:ln w="63500">
              <a:headEnd type="none" w="med" len="med"/>
              <a:tailEnd type="none" w="med" len="med"/>
            </a:ln>
            <a:extLst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extfeld 14"/>
          <p:cNvSpPr txBox="1"/>
          <p:nvPr/>
        </p:nvSpPr>
        <p:spPr>
          <a:xfrm>
            <a:off x="2819604" y="1613283"/>
            <a:ext cx="5795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Normalabstände vom Knie- und Hüft-gelenk messen und mit Gewichtskraft multiplizieren</a:t>
            </a:r>
          </a:p>
          <a:p>
            <a:endParaRPr lang="de-DE" dirty="0">
              <a:solidFill>
                <a:schemeClr val="bg2"/>
              </a:solidFill>
            </a:endParaRPr>
          </a:p>
          <a:p>
            <a:r>
              <a:rPr lang="de-DE" dirty="0" smtClean="0">
                <a:solidFill>
                  <a:schemeClr val="bg2"/>
                </a:solidFill>
              </a:rPr>
              <a:t>Bei gut trainierter Beinmuskulatur kann die einbeinige Kniebeuge ausgeführt werden</a:t>
            </a:r>
          </a:p>
          <a:p>
            <a:endParaRPr lang="de-DE" dirty="0">
              <a:solidFill>
                <a:schemeClr val="bg2"/>
              </a:solidFill>
            </a:endParaRPr>
          </a:p>
          <a:p>
            <a:r>
              <a:rPr lang="de-DE" dirty="0" smtClean="0">
                <a:solidFill>
                  <a:schemeClr val="bg2"/>
                </a:solidFill>
              </a:rPr>
              <a:t>Achtung: Haltekraft am Sling Trainer sollte möglichst gering sein</a:t>
            </a:r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"/>
          <p:cNvSpPr>
            <a:spLocks noChangeArrowheads="1"/>
          </p:cNvSpPr>
          <p:nvPr/>
        </p:nvSpPr>
        <p:spPr bwMode="auto">
          <a:xfrm>
            <a:off x="457200" y="0"/>
            <a:ext cx="77724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200">
                <a:solidFill>
                  <a:schemeClr val="bg2"/>
                </a:solidFill>
                <a:latin typeface="Arial" charset="0"/>
              </a:rPr>
              <a:t>Freischneiden von Körpern</a:t>
            </a:r>
            <a:endParaRPr lang="de-DE" altLang="de-DE" sz="3200">
              <a:solidFill>
                <a:schemeClr val="bg2"/>
              </a:solidFill>
            </a:endParaRPr>
          </a:p>
        </p:txBody>
      </p:sp>
      <p:sp>
        <p:nvSpPr>
          <p:cNvPr id="48131" name="Rectangle 12"/>
          <p:cNvSpPr>
            <a:spLocks noChangeArrowheads="1"/>
          </p:cNvSpPr>
          <p:nvPr/>
        </p:nvSpPr>
        <p:spPr bwMode="auto">
          <a:xfrm>
            <a:off x="152400" y="1066800"/>
            <a:ext cx="9144000" cy="5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2800">
                <a:solidFill>
                  <a:schemeClr val="bg2"/>
                </a:solidFill>
                <a:latin typeface="Arial" charset="0"/>
                <a:cs typeface="Arial" charset="0"/>
              </a:rPr>
              <a:t>Zur Analyse von Belastungen müssen alle extern bzw. intern einwirkenden Kräfte systematisch untersucht werden. </a:t>
            </a:r>
          </a:p>
          <a:p>
            <a:endParaRPr lang="de-AT" altLang="de-DE" sz="280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r>
              <a:rPr lang="de-AT" altLang="de-DE" sz="2800">
                <a:solidFill>
                  <a:schemeClr val="bg2"/>
                </a:solidFill>
                <a:latin typeface="Arial" charset="0"/>
                <a:cs typeface="Arial" charset="0"/>
              </a:rPr>
              <a:t>Zur Vereinfachung betrachtet man den Körper getrennt von der Umgebung. Bei diesem derart isolierten Körper zeichnet man alle einwirkenden Kräfte ein (</a:t>
            </a:r>
            <a:r>
              <a:rPr lang="de-AT" altLang="de-DE" sz="2800" b="1">
                <a:solidFill>
                  <a:schemeClr val="bg2"/>
                </a:solidFill>
                <a:latin typeface="Arial" charset="0"/>
                <a:cs typeface="Arial" charset="0"/>
              </a:rPr>
              <a:t>Freikörperdiagramm</a:t>
            </a:r>
            <a:r>
              <a:rPr lang="de-AT" altLang="de-DE" sz="2800">
                <a:solidFill>
                  <a:schemeClr val="bg2"/>
                </a:solidFill>
                <a:latin typeface="Arial" charset="0"/>
                <a:cs typeface="Arial" charset="0"/>
              </a:rPr>
              <a:t>). </a:t>
            </a:r>
          </a:p>
          <a:p>
            <a:endParaRPr lang="de-AT" altLang="de-DE" sz="280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r>
              <a:rPr lang="de-AT" altLang="de-DE" sz="2800">
                <a:solidFill>
                  <a:schemeClr val="bg2"/>
                </a:solidFill>
                <a:latin typeface="Arial" charset="0"/>
                <a:cs typeface="Arial" charset="0"/>
              </a:rPr>
              <a:t>Wichtig ist es, Richtung und Angriffspunkt externer Kräfte zu identifizieren.</a:t>
            </a:r>
            <a:endParaRPr lang="de-AT" altLang="de-DE" sz="2800">
              <a:solidFill>
                <a:schemeClr val="bg2"/>
              </a:solidFill>
              <a:cs typeface="Times New Roman" pitchFamily="18" charset="0"/>
            </a:endParaRPr>
          </a:p>
          <a:p>
            <a:r>
              <a:rPr lang="de-AT" altLang="de-DE" sz="2800">
                <a:solidFill>
                  <a:schemeClr val="bg2"/>
                </a:solidFill>
                <a:latin typeface="Arial" charset="0"/>
                <a:cs typeface="Arial" charset="0"/>
              </a:rPr>
              <a:t> </a:t>
            </a:r>
            <a:endParaRPr lang="de-AT" altLang="de-DE" sz="2800">
              <a:solidFill>
                <a:schemeClr val="bg2"/>
              </a:solidFill>
              <a:cs typeface="Times New Roman" pitchFamily="18" charset="0"/>
            </a:endParaRPr>
          </a:p>
          <a:p>
            <a:endParaRPr lang="de-AT" altLang="de-DE" sz="28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16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3859" name="Group 99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660346239"/>
              </p:ext>
            </p:extLst>
          </p:nvPr>
        </p:nvGraphicFramePr>
        <p:xfrm>
          <a:off x="320631" y="799420"/>
          <a:ext cx="8075223" cy="2286000"/>
        </p:xfrm>
        <a:graphic>
          <a:graphicData uri="http://schemas.openxmlformats.org/drawingml/2006/table">
            <a:tbl>
              <a:tblPr/>
              <a:tblGrid>
                <a:gridCol w="2280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9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0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Richtige Werte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Werte Messgerät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Werte Messgerät nach Korrekturberechnung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1,3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3,1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3860" name="Text Box 100"/>
          <p:cNvSpPr txBox="1">
            <a:spLocks noChangeArrowheads="1"/>
          </p:cNvSpPr>
          <p:nvPr/>
        </p:nvSpPr>
        <p:spPr bwMode="auto">
          <a:xfrm>
            <a:off x="234628" y="3938598"/>
            <a:ext cx="858416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000" dirty="0">
                <a:solidFill>
                  <a:schemeClr val="bg2"/>
                </a:solidFill>
              </a:rPr>
              <a:t>Kalibrierung ist nur bei einer hohen </a:t>
            </a:r>
            <a:r>
              <a:rPr lang="de-AT" sz="2000" b="1" dirty="0" smtClean="0">
                <a:solidFill>
                  <a:srgbClr val="0033CC"/>
                </a:solidFill>
              </a:rPr>
              <a:t>Wiederholungsgenauigkeit</a:t>
            </a:r>
            <a:r>
              <a:rPr lang="de-AT" sz="2000" b="1" dirty="0" smtClean="0">
                <a:solidFill>
                  <a:schemeClr val="bg2"/>
                </a:solidFill>
              </a:rPr>
              <a:t> </a:t>
            </a:r>
            <a:r>
              <a:rPr lang="de-AT" sz="2000" dirty="0" smtClean="0">
                <a:solidFill>
                  <a:schemeClr val="bg2"/>
                </a:solidFill>
              </a:rPr>
              <a:t>sinnvoll.</a:t>
            </a:r>
            <a:r>
              <a:rPr lang="de-AT" sz="2000" dirty="0">
                <a:solidFill>
                  <a:schemeClr val="bg2"/>
                </a:solidFill>
                <a:cs typeface="Arial" pitchFamily="34" charset="0"/>
              </a:rPr>
              <a:t> </a:t>
            </a:r>
            <a:endParaRPr lang="de-AT" sz="2000" dirty="0" smtClean="0">
              <a:solidFill>
                <a:schemeClr val="bg2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de-AT" sz="2000" dirty="0" smtClean="0">
                <a:solidFill>
                  <a:srgbClr val="0070C0"/>
                </a:solidFill>
                <a:cs typeface="Arial" pitchFamily="34" charset="0"/>
              </a:rPr>
              <a:t>Wie kann eine Wasserflasche kalibriert werden, damit die enthaltene Wassermenge gemessen werden kann</a:t>
            </a:r>
            <a:r>
              <a:rPr lang="de-AT" sz="2000" dirty="0">
                <a:solidFill>
                  <a:srgbClr val="0070C0"/>
                </a:solidFill>
                <a:cs typeface="Arial" pitchFamily="34" charset="0"/>
              </a:rPr>
              <a:t>? </a:t>
            </a:r>
            <a:endParaRPr lang="de-AT" sz="2000" dirty="0" smtClean="0">
              <a:solidFill>
                <a:srgbClr val="0070C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de-AT" sz="2000" dirty="0" smtClean="0">
                <a:solidFill>
                  <a:srgbClr val="0070C0"/>
                </a:solidFill>
                <a:cs typeface="Arial" pitchFamily="34" charset="0"/>
              </a:rPr>
              <a:t>Wie </a:t>
            </a:r>
            <a:r>
              <a:rPr lang="de-AT" sz="2000" dirty="0">
                <a:solidFill>
                  <a:srgbClr val="0070C0"/>
                </a:solidFill>
                <a:cs typeface="Arial" pitchFamily="34" charset="0"/>
              </a:rPr>
              <a:t>wird </a:t>
            </a:r>
            <a:r>
              <a:rPr lang="de-AT" sz="2000" dirty="0" err="1" smtClean="0">
                <a:solidFill>
                  <a:srgbClr val="0070C0"/>
                </a:solidFill>
                <a:cs typeface="Arial" pitchFamily="34" charset="0"/>
              </a:rPr>
              <a:t>Vicon</a:t>
            </a:r>
            <a:r>
              <a:rPr lang="de-AT" sz="2000" dirty="0" smtClean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de-AT" sz="2000" dirty="0">
                <a:solidFill>
                  <a:srgbClr val="0070C0"/>
                </a:solidFill>
                <a:cs typeface="Arial" pitchFamily="34" charset="0"/>
              </a:rPr>
              <a:t>kalibriert?</a:t>
            </a:r>
          </a:p>
          <a:p>
            <a:pPr>
              <a:lnSpc>
                <a:spcPct val="150000"/>
              </a:lnSpc>
            </a:pPr>
            <a:endParaRPr lang="de-DE" sz="2000" dirty="0">
              <a:solidFill>
                <a:schemeClr val="bg2"/>
              </a:solidFill>
            </a:endParaRPr>
          </a:p>
        </p:txBody>
      </p:sp>
      <p:sp>
        <p:nvSpPr>
          <p:cNvPr id="10" name="Rectangle 1028"/>
          <p:cNvSpPr>
            <a:spLocks noChangeArrowheads="1"/>
          </p:cNvSpPr>
          <p:nvPr/>
        </p:nvSpPr>
        <p:spPr bwMode="auto">
          <a:xfrm>
            <a:off x="167953" y="66675"/>
            <a:ext cx="35798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Exkurs: </a:t>
            </a:r>
            <a:r>
              <a:rPr lang="de-DE" sz="2800" dirty="0" smtClean="0">
                <a:solidFill>
                  <a:schemeClr val="bg1"/>
                </a:solidFill>
                <a:cs typeface="Arial" pitchFamily="34" charset="0"/>
              </a:rPr>
              <a:t>Kalibrierung</a:t>
            </a:r>
            <a:endParaRPr lang="de-DE" sz="3200" dirty="0">
              <a:solidFill>
                <a:schemeClr val="bg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903" name="Group 2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84813"/>
              </p:ext>
            </p:extLst>
          </p:nvPr>
        </p:nvGraphicFramePr>
        <p:xfrm>
          <a:off x="316753" y="705224"/>
          <a:ext cx="8586788" cy="3444240"/>
        </p:xfrm>
        <a:graphic>
          <a:graphicData uri="http://schemas.openxmlformats.org/drawingml/2006/table">
            <a:tbl>
              <a:tblPr/>
              <a:tblGrid>
                <a:gridCol w="286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2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Kraft</a:t>
                      </a: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Richtung</a:t>
                      </a: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</a:rPr>
                        <a:t>Angriffspunkt</a:t>
                      </a: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7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Gewicht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Senkrecht nach unten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Körperschwerpunkt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Reaktion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Senkrecht zur Kontaktfläche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Kontaktpunkt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Reibung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Entlang der Kontaktfläche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</a:rPr>
                        <a:t>Kontaktpunkt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7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9154" name="Rectangle 15"/>
          <p:cNvSpPr>
            <a:spLocks noChangeArrowheads="1"/>
          </p:cNvSpPr>
          <p:nvPr/>
        </p:nvSpPr>
        <p:spPr bwMode="auto">
          <a:xfrm>
            <a:off x="254000" y="0"/>
            <a:ext cx="77724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200">
                <a:solidFill>
                  <a:schemeClr val="bg2"/>
                </a:solidFill>
                <a:latin typeface="Arial" charset="0"/>
              </a:rPr>
              <a:t>Freischneiden von Körpern</a:t>
            </a:r>
            <a:endParaRPr lang="de-DE" altLang="de-DE" sz="3200">
              <a:solidFill>
                <a:schemeClr val="bg2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16753" y="4131535"/>
            <a:ext cx="68531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Für den statischen Fall gilt:</a:t>
            </a:r>
          </a:p>
          <a:p>
            <a:endParaRPr lang="de-DE" dirty="0">
              <a:solidFill>
                <a:schemeClr val="bg2"/>
              </a:solidFill>
            </a:endParaRPr>
          </a:p>
          <a:p>
            <a:r>
              <a:rPr lang="de-DE" dirty="0" smtClean="0">
                <a:solidFill>
                  <a:schemeClr val="bg2"/>
                </a:solidFill>
              </a:rPr>
              <a:t>Die Summe aller Kräfte ist Null  (</a:t>
            </a:r>
            <a:r>
              <a:rPr lang="el-GR" dirty="0" smtClean="0">
                <a:solidFill>
                  <a:schemeClr val="bg2"/>
                </a:solidFill>
              </a:rPr>
              <a:t>Σ</a:t>
            </a:r>
            <a:r>
              <a:rPr lang="de-DE" dirty="0" smtClean="0">
                <a:solidFill>
                  <a:schemeClr val="bg2"/>
                </a:solidFill>
              </a:rPr>
              <a:t> F = 0)</a:t>
            </a:r>
          </a:p>
          <a:p>
            <a:endParaRPr lang="de-DE" dirty="0" smtClean="0">
              <a:solidFill>
                <a:schemeClr val="bg2"/>
              </a:solidFill>
            </a:endParaRPr>
          </a:p>
          <a:p>
            <a:r>
              <a:rPr lang="de-DE" dirty="0" smtClean="0">
                <a:solidFill>
                  <a:schemeClr val="bg2"/>
                </a:solidFill>
              </a:rPr>
              <a:t>Die Summe aller Drehmomente ist Null (</a:t>
            </a:r>
            <a:r>
              <a:rPr lang="el-GR" dirty="0">
                <a:solidFill>
                  <a:schemeClr val="bg2"/>
                </a:solidFill>
              </a:rPr>
              <a:t>Σ</a:t>
            </a:r>
            <a:r>
              <a:rPr lang="de-DE" dirty="0">
                <a:solidFill>
                  <a:schemeClr val="bg2"/>
                </a:solidFill>
              </a:rPr>
              <a:t> </a:t>
            </a:r>
            <a:r>
              <a:rPr lang="de-DE" dirty="0" smtClean="0">
                <a:solidFill>
                  <a:schemeClr val="bg2"/>
                </a:solidFill>
              </a:rPr>
              <a:t>M </a:t>
            </a:r>
            <a:r>
              <a:rPr lang="de-DE" dirty="0">
                <a:solidFill>
                  <a:schemeClr val="bg2"/>
                </a:solidFill>
              </a:rPr>
              <a:t>= 0)</a:t>
            </a:r>
          </a:p>
        </p:txBody>
      </p:sp>
    </p:spTree>
    <p:extLst>
      <p:ext uri="{BB962C8B-B14F-4D97-AF65-F5344CB8AC3E}">
        <p14:creationId xmlns:p14="http://schemas.microsoft.com/office/powerpoint/2010/main" val="3159400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Line 2"/>
          <p:cNvSpPr>
            <a:spLocks noChangeShapeType="1"/>
          </p:cNvSpPr>
          <p:nvPr/>
        </p:nvSpPr>
        <p:spPr bwMode="auto">
          <a:xfrm>
            <a:off x="2700338" y="2339975"/>
            <a:ext cx="3713162" cy="136048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5299" name="Line 3"/>
          <p:cNvSpPr>
            <a:spLocks noChangeShapeType="1"/>
          </p:cNvSpPr>
          <p:nvPr/>
        </p:nvSpPr>
        <p:spPr bwMode="auto">
          <a:xfrm flipH="1">
            <a:off x="1763713" y="2339975"/>
            <a:ext cx="936625" cy="18208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2555875" y="2195513"/>
            <a:ext cx="144463" cy="1444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 flipH="1">
            <a:off x="6084888" y="3708400"/>
            <a:ext cx="304800" cy="381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5302" name="Oval 6"/>
          <p:cNvSpPr>
            <a:spLocks noChangeArrowheads="1"/>
          </p:cNvSpPr>
          <p:nvPr/>
        </p:nvSpPr>
        <p:spPr bwMode="auto">
          <a:xfrm>
            <a:off x="2051050" y="1547813"/>
            <a:ext cx="647700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>
            <a:off x="4067175" y="2771775"/>
            <a:ext cx="144463" cy="14446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163513" y="4953000"/>
            <a:ext cx="8096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>
                <a:solidFill>
                  <a:schemeClr val="bg2"/>
                </a:solidFill>
                <a:latin typeface="Arial" charset="0"/>
              </a:rPr>
              <a:t>1. Umgebung durch extern wirkende Kräfte ersetzen</a:t>
            </a: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457200" y="228600"/>
            <a:ext cx="77724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200" dirty="0">
                <a:solidFill>
                  <a:schemeClr val="bg2"/>
                </a:solidFill>
                <a:latin typeface="Arial" charset="0"/>
              </a:rPr>
              <a:t>Freischneiden von Körpern</a:t>
            </a:r>
            <a:endParaRPr lang="de-DE" altLang="de-DE" sz="3200" dirty="0">
              <a:solidFill>
                <a:schemeClr val="bg2"/>
              </a:solidFill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0" y="4114800"/>
            <a:ext cx="9144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89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2"/>
          <p:cNvSpPr>
            <a:spLocks noChangeShapeType="1"/>
          </p:cNvSpPr>
          <p:nvPr/>
        </p:nvSpPr>
        <p:spPr bwMode="auto">
          <a:xfrm>
            <a:off x="2700338" y="1125538"/>
            <a:ext cx="3713162" cy="13604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auto">
          <a:xfrm flipH="1">
            <a:off x="1763713" y="1196975"/>
            <a:ext cx="936625" cy="1749425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>
            <a:off x="2555875" y="981075"/>
            <a:ext cx="144463" cy="1444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 flipH="1">
            <a:off x="6084888" y="2493963"/>
            <a:ext cx="304800" cy="381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V="1">
            <a:off x="1763713" y="2925763"/>
            <a:ext cx="0" cy="12239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H="1">
            <a:off x="4140200" y="1701800"/>
            <a:ext cx="7938" cy="2087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V="1">
            <a:off x="1187450" y="2925763"/>
            <a:ext cx="574675" cy="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7353" name="Oval 9"/>
          <p:cNvSpPr>
            <a:spLocks noChangeArrowheads="1"/>
          </p:cNvSpPr>
          <p:nvPr/>
        </p:nvSpPr>
        <p:spPr bwMode="auto">
          <a:xfrm>
            <a:off x="2051050" y="333375"/>
            <a:ext cx="647700" cy="7207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rot="10800000" flipV="1">
            <a:off x="6084888" y="2852738"/>
            <a:ext cx="574675" cy="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7355" name="Oval 11"/>
          <p:cNvSpPr>
            <a:spLocks noChangeArrowheads="1"/>
          </p:cNvSpPr>
          <p:nvPr/>
        </p:nvSpPr>
        <p:spPr bwMode="auto">
          <a:xfrm>
            <a:off x="4067175" y="1557338"/>
            <a:ext cx="144463" cy="144462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V="1">
            <a:off x="6084888" y="2852738"/>
            <a:ext cx="0" cy="12239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4262438" y="1243013"/>
            <a:ext cx="1473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/>
              <a:t>KSP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4140200" y="3500438"/>
            <a:ext cx="863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/>
              <a:t>F</a:t>
            </a:r>
            <a:r>
              <a:rPr lang="de-DE" altLang="de-DE" sz="3200" baseline="-25000"/>
              <a:t>G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084888" y="3789363"/>
            <a:ext cx="12953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dirty="0">
                <a:solidFill>
                  <a:srgbClr val="FF3300"/>
                </a:solidFill>
              </a:rPr>
              <a:t>F</a:t>
            </a:r>
            <a:r>
              <a:rPr lang="de-DE" altLang="de-DE" sz="3200" baseline="-25000" dirty="0">
                <a:solidFill>
                  <a:srgbClr val="FF3300"/>
                </a:solidFill>
              </a:rPr>
              <a:t>BR,2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1763713" y="3933825"/>
            <a:ext cx="10080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rgbClr val="FF3300"/>
                </a:solidFill>
              </a:rPr>
              <a:t>F</a:t>
            </a:r>
            <a:r>
              <a:rPr lang="de-DE" altLang="de-DE" sz="3200" baseline="-25000">
                <a:solidFill>
                  <a:srgbClr val="FF3300"/>
                </a:solidFill>
              </a:rPr>
              <a:t>BR,1</a:t>
            </a: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468313" y="2420938"/>
            <a:ext cx="10080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rgbClr val="669900"/>
                </a:solidFill>
              </a:rPr>
              <a:t>F</a:t>
            </a:r>
            <a:r>
              <a:rPr lang="de-DE" altLang="de-DE" sz="3200" baseline="-25000">
                <a:solidFill>
                  <a:srgbClr val="669900"/>
                </a:solidFill>
              </a:rPr>
              <a:t>R,1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6659563" y="2492375"/>
            <a:ext cx="10080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rgbClr val="669900"/>
                </a:solidFill>
              </a:rPr>
              <a:t>F</a:t>
            </a:r>
            <a:r>
              <a:rPr lang="de-DE" altLang="de-DE" sz="3200" baseline="-25000">
                <a:solidFill>
                  <a:srgbClr val="669900"/>
                </a:solidFill>
              </a:rPr>
              <a:t>R,2</a:t>
            </a:r>
          </a:p>
        </p:txBody>
      </p:sp>
      <p:sp>
        <p:nvSpPr>
          <p:cNvPr id="57364" name="Line 21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269874" y="4725987"/>
            <a:ext cx="8309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dirty="0">
                <a:solidFill>
                  <a:srgbClr val="FF3300"/>
                </a:solidFill>
              </a:rPr>
              <a:t>Bodenreaktionskraft 	… normal zum </a:t>
            </a:r>
            <a:r>
              <a:rPr lang="de-DE" altLang="de-DE" dirty="0" smtClean="0">
                <a:solidFill>
                  <a:srgbClr val="FF3300"/>
                </a:solidFill>
              </a:rPr>
              <a:t>Boden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dirty="0" smtClean="0">
                <a:solidFill>
                  <a:srgbClr val="669900"/>
                </a:solidFill>
              </a:rPr>
              <a:t>Reibungskraft </a:t>
            </a:r>
            <a:r>
              <a:rPr lang="de-DE" altLang="de-DE" dirty="0">
                <a:solidFill>
                  <a:srgbClr val="669900"/>
                </a:solidFill>
              </a:rPr>
              <a:t>		…parallel zum Boden</a:t>
            </a:r>
          </a:p>
        </p:txBody>
      </p:sp>
    </p:spTree>
    <p:extLst>
      <p:ext uri="{BB962C8B-B14F-4D97-AF65-F5344CB8AC3E}">
        <p14:creationId xmlns:p14="http://schemas.microsoft.com/office/powerpoint/2010/main" val="231584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1026"/>
          <p:cNvSpPr>
            <a:spLocks noChangeShapeType="1"/>
          </p:cNvSpPr>
          <p:nvPr/>
        </p:nvSpPr>
        <p:spPr bwMode="auto">
          <a:xfrm>
            <a:off x="2700338" y="820739"/>
            <a:ext cx="3713162" cy="13604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71" name="Line 1027"/>
          <p:cNvSpPr>
            <a:spLocks noChangeShapeType="1"/>
          </p:cNvSpPr>
          <p:nvPr/>
        </p:nvSpPr>
        <p:spPr bwMode="auto">
          <a:xfrm flipH="1">
            <a:off x="1763713" y="892176"/>
            <a:ext cx="936625" cy="1749425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72" name="Line 1028"/>
          <p:cNvSpPr>
            <a:spLocks noChangeShapeType="1"/>
          </p:cNvSpPr>
          <p:nvPr/>
        </p:nvSpPr>
        <p:spPr bwMode="auto">
          <a:xfrm>
            <a:off x="2555875" y="676276"/>
            <a:ext cx="144463" cy="1444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73" name="Line 1029"/>
          <p:cNvSpPr>
            <a:spLocks noChangeShapeType="1"/>
          </p:cNvSpPr>
          <p:nvPr/>
        </p:nvSpPr>
        <p:spPr bwMode="auto">
          <a:xfrm flipH="1">
            <a:off x="6084888" y="2189164"/>
            <a:ext cx="304800" cy="381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74" name="Line 1030"/>
          <p:cNvSpPr>
            <a:spLocks noChangeShapeType="1"/>
          </p:cNvSpPr>
          <p:nvPr/>
        </p:nvSpPr>
        <p:spPr bwMode="auto">
          <a:xfrm flipV="1">
            <a:off x="1763713" y="2620964"/>
            <a:ext cx="0" cy="12239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75" name="Line 1031"/>
          <p:cNvSpPr>
            <a:spLocks noChangeShapeType="1"/>
          </p:cNvSpPr>
          <p:nvPr/>
        </p:nvSpPr>
        <p:spPr bwMode="auto">
          <a:xfrm flipH="1">
            <a:off x="4140200" y="1397001"/>
            <a:ext cx="7938" cy="20875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76" name="Line 1032"/>
          <p:cNvSpPr>
            <a:spLocks noChangeShapeType="1"/>
          </p:cNvSpPr>
          <p:nvPr/>
        </p:nvSpPr>
        <p:spPr bwMode="auto">
          <a:xfrm flipV="1">
            <a:off x="1187450" y="2620964"/>
            <a:ext cx="574675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77" name="Oval 1033"/>
          <p:cNvSpPr>
            <a:spLocks noChangeArrowheads="1"/>
          </p:cNvSpPr>
          <p:nvPr/>
        </p:nvSpPr>
        <p:spPr bwMode="auto">
          <a:xfrm>
            <a:off x="2051050" y="28576"/>
            <a:ext cx="647700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58378" name="Line 1034"/>
          <p:cNvSpPr>
            <a:spLocks noChangeShapeType="1"/>
          </p:cNvSpPr>
          <p:nvPr/>
        </p:nvSpPr>
        <p:spPr bwMode="auto">
          <a:xfrm rot="10800000" flipV="1">
            <a:off x="6084888" y="2547939"/>
            <a:ext cx="574675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79" name="Oval 1035"/>
          <p:cNvSpPr>
            <a:spLocks noChangeArrowheads="1"/>
          </p:cNvSpPr>
          <p:nvPr/>
        </p:nvSpPr>
        <p:spPr bwMode="auto">
          <a:xfrm>
            <a:off x="4067175" y="1252539"/>
            <a:ext cx="144463" cy="144462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58380" name="Line 1036"/>
          <p:cNvSpPr>
            <a:spLocks noChangeShapeType="1"/>
          </p:cNvSpPr>
          <p:nvPr/>
        </p:nvSpPr>
        <p:spPr bwMode="auto">
          <a:xfrm flipV="1">
            <a:off x="6084888" y="2547939"/>
            <a:ext cx="0" cy="12239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81" name="Text Box 1037"/>
          <p:cNvSpPr txBox="1">
            <a:spLocks noChangeArrowheads="1"/>
          </p:cNvSpPr>
          <p:nvPr/>
        </p:nvSpPr>
        <p:spPr bwMode="auto">
          <a:xfrm>
            <a:off x="4300538" y="938214"/>
            <a:ext cx="16557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KSP</a:t>
            </a:r>
          </a:p>
        </p:txBody>
      </p:sp>
      <p:sp>
        <p:nvSpPr>
          <p:cNvPr id="58382" name="Text Box 1038"/>
          <p:cNvSpPr txBox="1">
            <a:spLocks noChangeArrowheads="1"/>
          </p:cNvSpPr>
          <p:nvPr/>
        </p:nvSpPr>
        <p:spPr bwMode="auto">
          <a:xfrm>
            <a:off x="4140200" y="3195639"/>
            <a:ext cx="1473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F</a:t>
            </a:r>
            <a:r>
              <a:rPr lang="de-DE" altLang="de-DE" sz="3200" baseline="-25000">
                <a:solidFill>
                  <a:schemeClr val="bg2"/>
                </a:solidFill>
              </a:rPr>
              <a:t>G</a:t>
            </a:r>
          </a:p>
        </p:txBody>
      </p:sp>
      <p:sp>
        <p:nvSpPr>
          <p:cNvPr id="58383" name="Text Box 1039"/>
          <p:cNvSpPr txBox="1">
            <a:spLocks noChangeArrowheads="1"/>
          </p:cNvSpPr>
          <p:nvPr/>
        </p:nvSpPr>
        <p:spPr bwMode="auto">
          <a:xfrm>
            <a:off x="6084888" y="3484564"/>
            <a:ext cx="1366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F</a:t>
            </a:r>
            <a:r>
              <a:rPr lang="de-DE" altLang="de-DE" sz="3200" baseline="-25000">
                <a:solidFill>
                  <a:schemeClr val="bg2"/>
                </a:solidFill>
              </a:rPr>
              <a:t>BR,2</a:t>
            </a:r>
          </a:p>
        </p:txBody>
      </p:sp>
      <p:sp>
        <p:nvSpPr>
          <p:cNvPr id="58384" name="Text Box 1040"/>
          <p:cNvSpPr txBox="1">
            <a:spLocks noChangeArrowheads="1"/>
          </p:cNvSpPr>
          <p:nvPr/>
        </p:nvSpPr>
        <p:spPr bwMode="auto">
          <a:xfrm>
            <a:off x="1763713" y="3629026"/>
            <a:ext cx="14398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F</a:t>
            </a:r>
            <a:r>
              <a:rPr lang="de-DE" altLang="de-DE" sz="3200" baseline="-25000">
                <a:solidFill>
                  <a:schemeClr val="bg2"/>
                </a:solidFill>
              </a:rPr>
              <a:t>BR,1</a:t>
            </a:r>
          </a:p>
        </p:txBody>
      </p:sp>
      <p:sp>
        <p:nvSpPr>
          <p:cNvPr id="58385" name="Text Box 1041"/>
          <p:cNvSpPr txBox="1">
            <a:spLocks noChangeArrowheads="1"/>
          </p:cNvSpPr>
          <p:nvPr/>
        </p:nvSpPr>
        <p:spPr bwMode="auto">
          <a:xfrm>
            <a:off x="468313" y="2116139"/>
            <a:ext cx="15827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F</a:t>
            </a:r>
            <a:r>
              <a:rPr lang="de-DE" altLang="de-DE" sz="3200" baseline="-25000">
                <a:solidFill>
                  <a:schemeClr val="bg2"/>
                </a:solidFill>
              </a:rPr>
              <a:t>R,1</a:t>
            </a:r>
          </a:p>
        </p:txBody>
      </p:sp>
      <p:sp>
        <p:nvSpPr>
          <p:cNvPr id="58386" name="Text Box 1042"/>
          <p:cNvSpPr txBox="1">
            <a:spLocks noChangeArrowheads="1"/>
          </p:cNvSpPr>
          <p:nvPr/>
        </p:nvSpPr>
        <p:spPr bwMode="auto">
          <a:xfrm>
            <a:off x="6659563" y="2492375"/>
            <a:ext cx="1441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F</a:t>
            </a:r>
            <a:r>
              <a:rPr lang="de-DE" altLang="de-DE" sz="3200" baseline="-25000">
                <a:solidFill>
                  <a:schemeClr val="bg2"/>
                </a:solidFill>
              </a:rPr>
              <a:t>R,2</a:t>
            </a:r>
          </a:p>
        </p:txBody>
      </p:sp>
      <p:sp>
        <p:nvSpPr>
          <p:cNvPr id="58387" name="Text Box 1043"/>
          <p:cNvSpPr txBox="1">
            <a:spLocks noChangeArrowheads="1"/>
          </p:cNvSpPr>
          <p:nvPr/>
        </p:nvSpPr>
        <p:spPr bwMode="auto">
          <a:xfrm>
            <a:off x="239993" y="4764554"/>
            <a:ext cx="7826375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b="1" dirty="0" smtClean="0">
                <a:solidFill>
                  <a:schemeClr val="bg2"/>
                </a:solidFill>
                <a:cs typeface="Times New Roman" pitchFamily="18" charset="0"/>
              </a:rPr>
              <a:t>∑ F = 0</a:t>
            </a:r>
            <a:endParaRPr lang="de-DE" altLang="de-DE" sz="2800" b="1" dirty="0">
              <a:solidFill>
                <a:schemeClr val="bg2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solidFill>
                  <a:schemeClr val="bg2"/>
                </a:solidFill>
              </a:rPr>
              <a:t>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R,1 </a:t>
            </a:r>
            <a:r>
              <a:rPr lang="de-DE" altLang="de-DE" sz="2800" dirty="0">
                <a:solidFill>
                  <a:schemeClr val="bg2"/>
                </a:solidFill>
              </a:rPr>
              <a:t>- 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R,2</a:t>
            </a:r>
            <a:r>
              <a:rPr lang="de-DE" altLang="de-DE" sz="2800" dirty="0">
                <a:solidFill>
                  <a:schemeClr val="bg2"/>
                </a:solidFill>
              </a:rPr>
              <a:t> = 0   </a:t>
            </a:r>
            <a:r>
              <a:rPr lang="de-DE" altLang="de-DE" sz="2800" dirty="0">
                <a:solidFill>
                  <a:schemeClr val="bg2"/>
                </a:solidFill>
                <a:sym typeface="Wingdings" pitchFamily="2" charset="2"/>
              </a:rPr>
              <a:t>     </a:t>
            </a:r>
            <a:r>
              <a:rPr lang="de-DE" altLang="de-DE" sz="2800" dirty="0">
                <a:solidFill>
                  <a:schemeClr val="bg2"/>
                </a:solidFill>
              </a:rPr>
              <a:t>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R,1</a:t>
            </a:r>
            <a:r>
              <a:rPr lang="de-DE" altLang="de-DE" sz="2800" dirty="0">
                <a:solidFill>
                  <a:schemeClr val="bg2"/>
                </a:solidFill>
              </a:rPr>
              <a:t> = 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R,2</a:t>
            </a:r>
            <a:r>
              <a:rPr lang="de-DE" altLang="de-DE" sz="2800" dirty="0">
                <a:solidFill>
                  <a:schemeClr val="bg2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solidFill>
                  <a:schemeClr val="bg2"/>
                </a:solidFill>
              </a:rPr>
              <a:t>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BR,1</a:t>
            </a:r>
            <a:r>
              <a:rPr lang="de-DE" altLang="de-DE" sz="2800" dirty="0">
                <a:solidFill>
                  <a:schemeClr val="bg2"/>
                </a:solidFill>
              </a:rPr>
              <a:t> + 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BR,2</a:t>
            </a:r>
            <a:r>
              <a:rPr lang="de-DE" altLang="de-DE" sz="2800" dirty="0">
                <a:solidFill>
                  <a:schemeClr val="bg2"/>
                </a:solidFill>
              </a:rPr>
              <a:t>   -  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G </a:t>
            </a:r>
            <a:r>
              <a:rPr lang="de-DE" altLang="de-DE" sz="2800" dirty="0">
                <a:solidFill>
                  <a:schemeClr val="bg2"/>
                </a:solidFill>
              </a:rPr>
              <a:t>= 0  </a:t>
            </a:r>
            <a:r>
              <a:rPr lang="de-DE" altLang="de-DE" sz="2800" dirty="0">
                <a:solidFill>
                  <a:schemeClr val="bg2"/>
                </a:solidFill>
                <a:sym typeface="Wingdings" pitchFamily="2" charset="2"/>
              </a:rPr>
              <a:t>     </a:t>
            </a:r>
            <a:r>
              <a:rPr lang="de-DE" altLang="de-DE" sz="2800" dirty="0">
                <a:solidFill>
                  <a:schemeClr val="bg2"/>
                </a:solidFill>
              </a:rPr>
              <a:t>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BR,1 </a:t>
            </a:r>
            <a:r>
              <a:rPr lang="de-DE" altLang="de-DE" sz="2800" dirty="0">
                <a:solidFill>
                  <a:schemeClr val="bg2"/>
                </a:solidFill>
              </a:rPr>
              <a:t> + 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BR,2 </a:t>
            </a:r>
            <a:r>
              <a:rPr lang="de-DE" altLang="de-DE" sz="2800" dirty="0">
                <a:solidFill>
                  <a:schemeClr val="bg2"/>
                </a:solidFill>
              </a:rPr>
              <a:t>= F</a:t>
            </a:r>
            <a:r>
              <a:rPr lang="de-DE" altLang="de-DE" sz="2800" baseline="-25000" dirty="0">
                <a:solidFill>
                  <a:schemeClr val="bg2"/>
                </a:solidFill>
              </a:rPr>
              <a:t>G</a:t>
            </a:r>
          </a:p>
        </p:txBody>
      </p:sp>
      <p:sp>
        <p:nvSpPr>
          <p:cNvPr id="58388" name="Line 1044"/>
          <p:cNvSpPr>
            <a:spLocks noChangeShapeType="1"/>
          </p:cNvSpPr>
          <p:nvPr/>
        </p:nvSpPr>
        <p:spPr bwMode="auto">
          <a:xfrm flipV="1">
            <a:off x="7500005" y="1096871"/>
            <a:ext cx="719137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89" name="Line 1045"/>
          <p:cNvSpPr>
            <a:spLocks noChangeShapeType="1"/>
          </p:cNvSpPr>
          <p:nvPr/>
        </p:nvSpPr>
        <p:spPr bwMode="auto">
          <a:xfrm flipH="1" flipV="1">
            <a:off x="7355542" y="447584"/>
            <a:ext cx="1588" cy="6492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90" name="Line 1046"/>
          <p:cNvSpPr>
            <a:spLocks noChangeShapeType="1"/>
          </p:cNvSpPr>
          <p:nvPr/>
        </p:nvSpPr>
        <p:spPr bwMode="auto">
          <a:xfrm>
            <a:off x="7788930" y="592046"/>
            <a:ext cx="0" cy="2889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91" name="Line 1047"/>
          <p:cNvSpPr>
            <a:spLocks noChangeShapeType="1"/>
          </p:cNvSpPr>
          <p:nvPr/>
        </p:nvSpPr>
        <p:spPr bwMode="auto">
          <a:xfrm>
            <a:off x="7644467" y="736509"/>
            <a:ext cx="287338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58392" name="Line 1049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59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3" name="Text Box 13"/>
          <p:cNvSpPr txBox="1">
            <a:spLocks noChangeArrowheads="1"/>
          </p:cNvSpPr>
          <p:nvPr/>
        </p:nvSpPr>
        <p:spPr bwMode="auto">
          <a:xfrm>
            <a:off x="428626" y="4670203"/>
            <a:ext cx="782955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b="1" dirty="0" smtClean="0">
                <a:solidFill>
                  <a:schemeClr val="bg2"/>
                </a:solidFill>
                <a:cs typeface="Times New Roman" pitchFamily="18" charset="0"/>
              </a:rPr>
              <a:t>∑ M </a:t>
            </a:r>
            <a:r>
              <a:rPr lang="de-DE" altLang="de-DE" sz="2800" b="1" dirty="0">
                <a:solidFill>
                  <a:schemeClr val="bg2"/>
                </a:solidFill>
                <a:cs typeface="Times New Roman" pitchFamily="18" charset="0"/>
              </a:rPr>
              <a:t>= </a:t>
            </a:r>
            <a:r>
              <a:rPr lang="de-DE" altLang="de-DE" sz="2800" b="1" dirty="0" smtClean="0">
                <a:solidFill>
                  <a:schemeClr val="bg2"/>
                </a:solidFill>
                <a:cs typeface="Times New Roman" pitchFamily="18" charset="0"/>
              </a:rPr>
              <a:t>0:  </a:t>
            </a:r>
            <a:r>
              <a:rPr lang="de-DE" altLang="de-DE" sz="2800" dirty="0" err="1" smtClean="0">
                <a:solidFill>
                  <a:schemeClr val="bg2"/>
                </a:solidFill>
              </a:rPr>
              <a:t>F</a:t>
            </a:r>
            <a:r>
              <a:rPr lang="de-DE" altLang="de-DE" sz="2800" baseline="-25000" dirty="0" err="1" smtClean="0">
                <a:solidFill>
                  <a:schemeClr val="bg2"/>
                </a:solidFill>
              </a:rPr>
              <a:t>Gew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 · </a:t>
            </a:r>
            <a:r>
              <a:rPr lang="de-DE" altLang="de-DE" dirty="0" smtClean="0">
                <a:solidFill>
                  <a:schemeClr val="bg2"/>
                </a:solidFill>
              </a:rPr>
              <a:t>l</a:t>
            </a:r>
            <a:r>
              <a:rPr lang="de-DE" altLang="de-DE" baseline="-25000" dirty="0" smtClean="0">
                <a:solidFill>
                  <a:schemeClr val="bg2"/>
                </a:solidFill>
              </a:rPr>
              <a:t>2 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 -  </a:t>
            </a:r>
            <a:r>
              <a:rPr lang="de-DE" altLang="de-DE" sz="2800" dirty="0" smtClean="0">
                <a:solidFill>
                  <a:schemeClr val="bg2"/>
                </a:solidFill>
              </a:rPr>
              <a:t>F</a:t>
            </a:r>
            <a:r>
              <a:rPr lang="de-DE" altLang="de-DE" sz="2800" baseline="-25000" dirty="0" smtClean="0">
                <a:solidFill>
                  <a:schemeClr val="bg2"/>
                </a:solidFill>
              </a:rPr>
              <a:t>1</a:t>
            </a:r>
            <a:r>
              <a:rPr lang="de-DE" altLang="de-DE" dirty="0">
                <a:solidFill>
                  <a:schemeClr val="bg2"/>
                </a:solidFill>
                <a:latin typeface="Arial" charset="0"/>
              </a:rPr>
              <a:t> ·</a:t>
            </a:r>
            <a:r>
              <a:rPr lang="de-DE" altLang="de-DE" dirty="0" smtClean="0">
                <a:solidFill>
                  <a:schemeClr val="bg2"/>
                </a:solidFill>
              </a:rPr>
              <a:t> </a:t>
            </a:r>
            <a:r>
              <a:rPr lang="de-DE" altLang="de-DE" dirty="0" err="1" smtClean="0">
                <a:solidFill>
                  <a:schemeClr val="bg2"/>
                </a:solidFill>
              </a:rPr>
              <a:t>l</a:t>
            </a:r>
            <a:r>
              <a:rPr lang="de-DE" altLang="de-DE" baseline="-25000" dirty="0" err="1" smtClean="0">
                <a:solidFill>
                  <a:schemeClr val="bg2"/>
                </a:solidFill>
              </a:rPr>
              <a:t>ges</a:t>
            </a:r>
            <a:r>
              <a:rPr lang="de-DE" altLang="de-DE" baseline="-25000" dirty="0" smtClean="0">
                <a:solidFill>
                  <a:schemeClr val="bg2"/>
                </a:solidFill>
              </a:rPr>
              <a:t> 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= 0 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  <a:sym typeface="Wingdings" panose="05000000000000000000" pitchFamily="2" charset="2"/>
              </a:rPr>
              <a:t>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dirty="0" smtClean="0">
                <a:solidFill>
                  <a:schemeClr val="bg2"/>
                </a:solidFill>
              </a:rPr>
              <a:t>l</a:t>
            </a:r>
            <a:r>
              <a:rPr lang="de-DE" altLang="de-DE" baseline="-25000" dirty="0" smtClean="0">
                <a:solidFill>
                  <a:schemeClr val="bg2"/>
                </a:solidFill>
              </a:rPr>
              <a:t>2 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= </a:t>
            </a:r>
            <a:r>
              <a:rPr lang="de-DE" altLang="de-DE" sz="2800" dirty="0" smtClean="0">
                <a:solidFill>
                  <a:schemeClr val="bg2"/>
                </a:solidFill>
              </a:rPr>
              <a:t>F</a:t>
            </a:r>
            <a:r>
              <a:rPr lang="de-DE" altLang="de-DE" sz="2800" baseline="-25000" dirty="0" smtClean="0">
                <a:solidFill>
                  <a:schemeClr val="bg2"/>
                </a:solidFill>
              </a:rPr>
              <a:t>1</a:t>
            </a:r>
            <a:r>
              <a:rPr lang="de-DE" altLang="de-DE" dirty="0">
                <a:solidFill>
                  <a:schemeClr val="bg2"/>
                </a:solidFill>
                <a:latin typeface="Arial" charset="0"/>
              </a:rPr>
              <a:t> ·</a:t>
            </a:r>
            <a:r>
              <a:rPr lang="de-DE" altLang="de-DE" dirty="0" smtClean="0">
                <a:solidFill>
                  <a:schemeClr val="bg2"/>
                </a:solidFill>
              </a:rPr>
              <a:t> </a:t>
            </a:r>
            <a:r>
              <a:rPr lang="de-DE" altLang="de-DE" dirty="0" err="1">
                <a:solidFill>
                  <a:schemeClr val="bg2"/>
                </a:solidFill>
              </a:rPr>
              <a:t>l</a:t>
            </a:r>
            <a:r>
              <a:rPr lang="de-DE" altLang="de-DE" baseline="-25000" dirty="0" err="1">
                <a:solidFill>
                  <a:schemeClr val="bg2"/>
                </a:solidFill>
              </a:rPr>
              <a:t>ges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 / </a:t>
            </a:r>
            <a:r>
              <a:rPr lang="de-DE" altLang="de-DE" dirty="0" err="1">
                <a:solidFill>
                  <a:schemeClr val="bg2"/>
                </a:solidFill>
              </a:rPr>
              <a:t>F</a:t>
            </a:r>
            <a:r>
              <a:rPr lang="de-DE" altLang="de-DE" baseline="-25000" dirty="0" err="1">
                <a:solidFill>
                  <a:schemeClr val="bg2"/>
                </a:solidFill>
              </a:rPr>
              <a:t>Gew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 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dirty="0" err="1" smtClean="0">
                <a:solidFill>
                  <a:schemeClr val="bg2"/>
                </a:solidFill>
                <a:latin typeface="Arial" charset="0"/>
              </a:rPr>
              <a:t>F</a:t>
            </a:r>
            <a:r>
              <a:rPr lang="de-DE" altLang="de-DE" baseline="-25000" dirty="0" err="1" smtClean="0">
                <a:solidFill>
                  <a:schemeClr val="bg2"/>
                </a:solidFill>
                <a:latin typeface="Arial" charset="0"/>
              </a:rPr>
              <a:t>Gew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 und F</a:t>
            </a:r>
            <a:r>
              <a:rPr lang="de-DE" altLang="de-DE" baseline="-25000" dirty="0" smtClean="0">
                <a:solidFill>
                  <a:schemeClr val="bg2"/>
                </a:solidFill>
                <a:latin typeface="Arial" charset="0"/>
              </a:rPr>
              <a:t>1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 mit Waage und </a:t>
            </a:r>
            <a:r>
              <a:rPr lang="de-DE" altLang="de-DE" dirty="0" err="1" smtClean="0">
                <a:solidFill>
                  <a:schemeClr val="bg2"/>
                </a:solidFill>
                <a:latin typeface="Arial" charset="0"/>
              </a:rPr>
              <a:t>l</a:t>
            </a:r>
            <a:r>
              <a:rPr lang="de-DE" altLang="de-DE" baseline="-25000" dirty="0" err="1" smtClean="0">
                <a:solidFill>
                  <a:schemeClr val="bg2"/>
                </a:solidFill>
                <a:latin typeface="Arial" charset="0"/>
              </a:rPr>
              <a:t>ges</a:t>
            </a:r>
            <a:r>
              <a:rPr lang="de-DE" altLang="de-DE" baseline="-250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mit Maßband messen.</a:t>
            </a:r>
            <a:endParaRPr lang="de-DE" altLang="de-DE" sz="3200" dirty="0">
              <a:solidFill>
                <a:schemeClr val="bg2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28626" y="685801"/>
            <a:ext cx="4495800" cy="3249706"/>
            <a:chOff x="428625" y="685800"/>
            <a:chExt cx="5311775" cy="4391025"/>
          </a:xfrm>
        </p:grpSpPr>
        <p:sp>
          <p:nvSpPr>
            <p:cNvPr id="59394" name="Line 2"/>
            <p:cNvSpPr>
              <a:spLocks noChangeShapeType="1"/>
            </p:cNvSpPr>
            <p:nvPr/>
          </p:nvSpPr>
          <p:spPr bwMode="auto">
            <a:xfrm>
              <a:off x="1528763" y="1477963"/>
              <a:ext cx="3713162" cy="1360487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395" name="Line 3"/>
            <p:cNvSpPr>
              <a:spLocks noChangeShapeType="1"/>
            </p:cNvSpPr>
            <p:nvPr/>
          </p:nvSpPr>
          <p:spPr bwMode="auto">
            <a:xfrm flipH="1">
              <a:off x="592138" y="1549400"/>
              <a:ext cx="936625" cy="1749425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396" name="Line 4"/>
            <p:cNvSpPr>
              <a:spLocks noChangeShapeType="1"/>
            </p:cNvSpPr>
            <p:nvPr/>
          </p:nvSpPr>
          <p:spPr bwMode="auto">
            <a:xfrm>
              <a:off x="1384300" y="1333500"/>
              <a:ext cx="144463" cy="144463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397" name="Line 5"/>
            <p:cNvSpPr>
              <a:spLocks noChangeShapeType="1"/>
            </p:cNvSpPr>
            <p:nvPr/>
          </p:nvSpPr>
          <p:spPr bwMode="auto">
            <a:xfrm flipH="1">
              <a:off x="4913313" y="2846388"/>
              <a:ext cx="304800" cy="38100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398" name="Line 6"/>
            <p:cNvSpPr>
              <a:spLocks noChangeShapeType="1"/>
            </p:cNvSpPr>
            <p:nvPr/>
          </p:nvSpPr>
          <p:spPr bwMode="auto">
            <a:xfrm flipV="1">
              <a:off x="581025" y="3278188"/>
              <a:ext cx="11113" cy="88423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399" name="Line 7"/>
            <p:cNvSpPr>
              <a:spLocks noChangeShapeType="1"/>
            </p:cNvSpPr>
            <p:nvPr/>
          </p:nvSpPr>
          <p:spPr bwMode="auto">
            <a:xfrm>
              <a:off x="3489698" y="2219325"/>
              <a:ext cx="0" cy="205740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400" name="Oval 9"/>
            <p:cNvSpPr>
              <a:spLocks noChangeArrowheads="1"/>
            </p:cNvSpPr>
            <p:nvPr/>
          </p:nvSpPr>
          <p:spPr bwMode="auto">
            <a:xfrm>
              <a:off x="879475" y="685800"/>
              <a:ext cx="647700" cy="72072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59401" name="Oval 11"/>
            <p:cNvSpPr>
              <a:spLocks noChangeArrowheads="1"/>
            </p:cNvSpPr>
            <p:nvPr/>
          </p:nvSpPr>
          <p:spPr bwMode="auto">
            <a:xfrm>
              <a:off x="3417467" y="2137570"/>
              <a:ext cx="144463" cy="144462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59402" name="Line 12"/>
            <p:cNvSpPr>
              <a:spLocks noChangeShapeType="1"/>
            </p:cNvSpPr>
            <p:nvPr/>
          </p:nvSpPr>
          <p:spPr bwMode="auto">
            <a:xfrm flipH="1" flipV="1">
              <a:off x="4913313" y="3205163"/>
              <a:ext cx="11112" cy="1871662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404" name="Line 15"/>
            <p:cNvSpPr>
              <a:spLocks noChangeShapeType="1"/>
            </p:cNvSpPr>
            <p:nvPr/>
          </p:nvSpPr>
          <p:spPr bwMode="auto">
            <a:xfrm>
              <a:off x="581025" y="3248025"/>
              <a:ext cx="441960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405" name="Line 18"/>
            <p:cNvSpPr>
              <a:spLocks noChangeShapeType="1"/>
            </p:cNvSpPr>
            <p:nvPr/>
          </p:nvSpPr>
          <p:spPr bwMode="auto">
            <a:xfrm>
              <a:off x="657225" y="3781424"/>
              <a:ext cx="2832473" cy="317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406" name="Text Box 19"/>
            <p:cNvSpPr txBox="1">
              <a:spLocks noChangeArrowheads="1"/>
            </p:cNvSpPr>
            <p:nvPr/>
          </p:nvSpPr>
          <p:spPr bwMode="auto">
            <a:xfrm>
              <a:off x="1814325" y="3139888"/>
              <a:ext cx="863600" cy="706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2800" dirty="0">
                  <a:solidFill>
                    <a:schemeClr val="bg2"/>
                  </a:solidFill>
                </a:rPr>
                <a:t>l</a:t>
              </a:r>
              <a:r>
                <a:rPr lang="de-DE" altLang="de-DE" sz="2800" baseline="-25000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59407" name="Text Box 20"/>
            <p:cNvSpPr txBox="1">
              <a:spLocks noChangeArrowheads="1"/>
            </p:cNvSpPr>
            <p:nvPr/>
          </p:nvSpPr>
          <p:spPr bwMode="auto">
            <a:xfrm>
              <a:off x="4010024" y="3174642"/>
              <a:ext cx="609601" cy="706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2800" dirty="0">
                  <a:solidFill>
                    <a:schemeClr val="bg2"/>
                  </a:solidFill>
                </a:rPr>
                <a:t>l</a:t>
              </a:r>
              <a:r>
                <a:rPr lang="de-DE" altLang="de-DE" sz="2800" baseline="-25000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59408" name="Line 21"/>
            <p:cNvSpPr>
              <a:spLocks noChangeShapeType="1"/>
            </p:cNvSpPr>
            <p:nvPr/>
          </p:nvSpPr>
          <p:spPr bwMode="auto">
            <a:xfrm>
              <a:off x="3489698" y="3776663"/>
              <a:ext cx="1434727" cy="476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9409" name="Text Box 22"/>
            <p:cNvSpPr txBox="1">
              <a:spLocks noChangeArrowheads="1"/>
            </p:cNvSpPr>
            <p:nvPr/>
          </p:nvSpPr>
          <p:spPr bwMode="auto">
            <a:xfrm>
              <a:off x="428625" y="4267199"/>
              <a:ext cx="1439863" cy="706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2800" dirty="0">
                  <a:solidFill>
                    <a:schemeClr val="bg2"/>
                  </a:solidFill>
                </a:rPr>
                <a:t>F</a:t>
              </a:r>
              <a:r>
                <a:rPr lang="de-DE" altLang="de-DE" sz="2800" baseline="-25000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59410" name="Text Box 23"/>
            <p:cNvSpPr txBox="1">
              <a:spLocks noChangeArrowheads="1"/>
            </p:cNvSpPr>
            <p:nvPr/>
          </p:nvSpPr>
          <p:spPr bwMode="auto">
            <a:xfrm>
              <a:off x="4962525" y="4305299"/>
              <a:ext cx="777875" cy="706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2800" dirty="0">
                  <a:solidFill>
                    <a:schemeClr val="bg2"/>
                  </a:solidFill>
                </a:rPr>
                <a:t>F</a:t>
              </a:r>
              <a:r>
                <a:rPr lang="de-DE" altLang="de-DE" sz="2800" baseline="-25000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59411" name="Text Box 24"/>
            <p:cNvSpPr txBox="1">
              <a:spLocks noChangeArrowheads="1"/>
            </p:cNvSpPr>
            <p:nvPr/>
          </p:nvSpPr>
          <p:spPr bwMode="auto">
            <a:xfrm>
              <a:off x="3489698" y="1698251"/>
              <a:ext cx="1177622" cy="623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dirty="0">
                  <a:solidFill>
                    <a:schemeClr val="bg2"/>
                  </a:solidFill>
                </a:rPr>
                <a:t>KSP</a:t>
              </a:r>
              <a:endParaRPr lang="de-DE" altLang="de-DE" baseline="-25000" dirty="0">
                <a:solidFill>
                  <a:schemeClr val="bg2"/>
                </a:solidFill>
              </a:endParaRPr>
            </a:p>
          </p:txBody>
        </p:sp>
      </p:grpSp>
      <p:sp>
        <p:nvSpPr>
          <p:cNvPr id="59412" name="Text Box 25"/>
          <p:cNvSpPr txBox="1">
            <a:spLocks noChangeArrowheads="1"/>
          </p:cNvSpPr>
          <p:nvPr/>
        </p:nvSpPr>
        <p:spPr bwMode="auto">
          <a:xfrm>
            <a:off x="250825" y="0"/>
            <a:ext cx="8283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dirty="0">
                <a:solidFill>
                  <a:schemeClr val="bg2"/>
                </a:solidFill>
                <a:latin typeface="Arial" charset="0"/>
              </a:rPr>
              <a:t>Körperschwerpunkt </a:t>
            </a:r>
            <a:r>
              <a:rPr lang="de-DE" altLang="de-DE" dirty="0" smtClean="0">
                <a:solidFill>
                  <a:schemeClr val="bg2"/>
                </a:solidFill>
                <a:latin typeface="Arial" charset="0"/>
              </a:rPr>
              <a:t>und Teilkräfte bestimmen</a:t>
            </a:r>
            <a:endParaRPr lang="de-DE" altLang="de-DE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859447" y="3345687"/>
            <a:ext cx="8340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 err="1" smtClean="0">
                <a:solidFill>
                  <a:schemeClr val="bg2"/>
                </a:solidFill>
              </a:rPr>
              <a:t>F</a:t>
            </a:r>
            <a:r>
              <a:rPr lang="de-DE" altLang="de-DE" sz="2800" baseline="-25000" dirty="0" err="1" smtClean="0">
                <a:solidFill>
                  <a:schemeClr val="bg2"/>
                </a:solidFill>
              </a:rPr>
              <a:t>Gew</a:t>
            </a:r>
            <a:endParaRPr lang="de-DE" altLang="de-DE" sz="2800" baseline="-250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Freihand 2"/>
              <p14:cNvContentPartPr/>
              <p14:nvPr/>
            </p14:nvContentPartPr>
            <p14:xfrm>
              <a:off x="4108320" y="743040"/>
              <a:ext cx="3899520" cy="1930680"/>
            </p14:xfrm>
          </p:contentPart>
        </mc:Choice>
        <mc:Fallback xmlns="">
          <p:pic>
            <p:nvPicPr>
              <p:cNvPr id="3" name="Freihand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8960" y="733680"/>
                <a:ext cx="3918240" cy="194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9423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Line 2"/>
          <p:cNvSpPr>
            <a:spLocks noChangeShapeType="1"/>
          </p:cNvSpPr>
          <p:nvPr/>
        </p:nvSpPr>
        <p:spPr bwMode="auto">
          <a:xfrm>
            <a:off x="1273463" y="2967534"/>
            <a:ext cx="2948359" cy="8581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 flipH="1">
            <a:off x="1168453" y="2967534"/>
            <a:ext cx="105010" cy="1071469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1168453" y="2862010"/>
            <a:ext cx="105010" cy="105524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 flipH="1">
            <a:off x="4221822" y="3053344"/>
            <a:ext cx="0" cy="335124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 flipV="1">
            <a:off x="1168453" y="4039003"/>
            <a:ext cx="0" cy="89405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801495" y="2388893"/>
            <a:ext cx="470814" cy="52645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2528968" y="2947820"/>
            <a:ext cx="105010" cy="105524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1195571" y="4258436"/>
            <a:ext cx="1046639" cy="42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dirty="0">
                <a:solidFill>
                  <a:srgbClr val="FF3300"/>
                </a:solidFill>
              </a:rPr>
              <a:t>F</a:t>
            </a:r>
            <a:r>
              <a:rPr lang="de-DE" altLang="de-DE" sz="3200" baseline="-25000" dirty="0">
                <a:solidFill>
                  <a:srgbClr val="FF3300"/>
                </a:solidFill>
              </a:rPr>
              <a:t>BR</a:t>
            </a:r>
          </a:p>
        </p:txBody>
      </p:sp>
      <p:sp>
        <p:nvSpPr>
          <p:cNvPr id="64522" name="Line 12"/>
          <p:cNvSpPr>
            <a:spLocks noChangeShapeType="1"/>
          </p:cNvSpPr>
          <p:nvPr/>
        </p:nvSpPr>
        <p:spPr bwMode="auto">
          <a:xfrm>
            <a:off x="4167390" y="1468171"/>
            <a:ext cx="0" cy="1706931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4523" name="Text Box 13"/>
          <p:cNvSpPr txBox="1">
            <a:spLocks noChangeArrowheads="1"/>
          </p:cNvSpPr>
          <p:nvPr/>
        </p:nvSpPr>
        <p:spPr bwMode="auto">
          <a:xfrm>
            <a:off x="4229704" y="1832285"/>
            <a:ext cx="601212" cy="3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 altLang="de-DE" dirty="0">
                <a:solidFill>
                  <a:schemeClr val="bg2"/>
                </a:solidFill>
              </a:rPr>
              <a:t>Sling</a:t>
            </a:r>
            <a:endParaRPr lang="de-DE" altLang="de-DE" dirty="0">
              <a:solidFill>
                <a:schemeClr val="bg2"/>
              </a:solidFill>
            </a:endParaRPr>
          </a:p>
        </p:txBody>
      </p:sp>
      <p:sp>
        <p:nvSpPr>
          <p:cNvPr id="64524" name="Line 14"/>
          <p:cNvSpPr>
            <a:spLocks noChangeShapeType="1"/>
          </p:cNvSpPr>
          <p:nvPr/>
        </p:nvSpPr>
        <p:spPr bwMode="auto">
          <a:xfrm flipV="1">
            <a:off x="4167390" y="2125664"/>
            <a:ext cx="0" cy="89405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4525" name="Text Box 15"/>
          <p:cNvSpPr txBox="1">
            <a:spLocks noChangeArrowheads="1"/>
          </p:cNvSpPr>
          <p:nvPr/>
        </p:nvSpPr>
        <p:spPr bwMode="auto">
          <a:xfrm>
            <a:off x="4167390" y="2492098"/>
            <a:ext cx="1046639" cy="42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dirty="0" err="1">
                <a:solidFill>
                  <a:srgbClr val="FF3300"/>
                </a:solidFill>
              </a:rPr>
              <a:t>F</a:t>
            </a:r>
            <a:r>
              <a:rPr lang="de-DE" altLang="de-DE" sz="3200" baseline="-25000" dirty="0" err="1">
                <a:solidFill>
                  <a:srgbClr val="FF3300"/>
                </a:solidFill>
              </a:rPr>
              <a:t>Sling</a:t>
            </a:r>
            <a:endParaRPr lang="de-DE" altLang="de-DE" sz="3200" baseline="-25000" dirty="0">
              <a:solidFill>
                <a:srgbClr val="FF3300"/>
              </a:solidFill>
            </a:endParaRPr>
          </a:p>
        </p:txBody>
      </p:sp>
      <p:sp>
        <p:nvSpPr>
          <p:cNvPr id="64526" name="Line 16"/>
          <p:cNvSpPr>
            <a:spLocks noChangeShapeType="1"/>
          </p:cNvSpPr>
          <p:nvPr/>
        </p:nvSpPr>
        <p:spPr bwMode="auto">
          <a:xfrm flipH="1" flipV="1">
            <a:off x="3438089" y="1468171"/>
            <a:ext cx="1532454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4527" name="Text Box 17"/>
          <p:cNvSpPr txBox="1">
            <a:spLocks noChangeArrowheads="1"/>
          </p:cNvSpPr>
          <p:nvPr/>
        </p:nvSpPr>
        <p:spPr bwMode="auto">
          <a:xfrm>
            <a:off x="422140" y="5471283"/>
            <a:ext cx="80136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dirty="0">
                <a:solidFill>
                  <a:schemeClr val="bg2"/>
                </a:solidFill>
                <a:latin typeface="Arial" charset="0"/>
              </a:rPr>
              <a:t>Kann eine Reibungskraft bei den Händen auftreten, wenn ja was bewirkt sie?</a:t>
            </a:r>
            <a:endParaRPr lang="de-DE" altLang="de-DE" baseline="-250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44739" y="148132"/>
            <a:ext cx="81193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dirty="0" smtClean="0">
                <a:solidFill>
                  <a:srgbClr val="0033CC"/>
                </a:solidFill>
                <a:latin typeface="Arial" charset="0"/>
              </a:rPr>
              <a:t>2. Bestimmung des Drehmoments bei der Lendenwirbelsäule bei einer Liegestütz mit Sling Trainer</a:t>
            </a:r>
            <a:endParaRPr lang="de-DE" altLang="de-DE" baseline="-25000" dirty="0">
              <a:solidFill>
                <a:srgbClr val="00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78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Line 2"/>
          <p:cNvSpPr>
            <a:spLocks noChangeShapeType="1"/>
          </p:cNvSpPr>
          <p:nvPr/>
        </p:nvSpPr>
        <p:spPr bwMode="auto">
          <a:xfrm>
            <a:off x="3932238" y="2301875"/>
            <a:ext cx="2328862" cy="4603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67587" name="Line 3"/>
          <p:cNvSpPr>
            <a:spLocks noChangeShapeType="1"/>
          </p:cNvSpPr>
          <p:nvPr/>
        </p:nvSpPr>
        <p:spPr bwMode="auto">
          <a:xfrm flipH="1">
            <a:off x="6261100" y="2347913"/>
            <a:ext cx="0" cy="4587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67588" name="Oval 4"/>
          <p:cNvSpPr>
            <a:spLocks noChangeArrowheads="1"/>
          </p:cNvSpPr>
          <p:nvPr/>
        </p:nvSpPr>
        <p:spPr bwMode="auto">
          <a:xfrm>
            <a:off x="3860007" y="2229643"/>
            <a:ext cx="144462" cy="14446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6216278" y="177800"/>
            <a:ext cx="0" cy="23368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889625" y="676275"/>
            <a:ext cx="827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 altLang="de-DE" dirty="0">
                <a:solidFill>
                  <a:schemeClr val="bg2"/>
                </a:solidFill>
              </a:rPr>
              <a:t>Sling</a:t>
            </a:r>
            <a:endParaRPr lang="de-DE" altLang="de-DE" dirty="0">
              <a:solidFill>
                <a:schemeClr val="bg2"/>
              </a:solidFill>
            </a:endParaRPr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 flipV="1">
            <a:off x="6211049" y="1077913"/>
            <a:ext cx="0" cy="12239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440395" y="1579563"/>
            <a:ext cx="14398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>
                <a:solidFill>
                  <a:schemeClr val="bg2"/>
                </a:solidFill>
              </a:rPr>
              <a:t>F</a:t>
            </a:r>
            <a:r>
              <a:rPr lang="de-DE" altLang="de-DE" sz="3200" baseline="-25000">
                <a:solidFill>
                  <a:schemeClr val="bg2"/>
                </a:solidFill>
              </a:rPr>
              <a:t>Sling</a:t>
            </a:r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H="1" flipV="1">
            <a:off x="4800600" y="177800"/>
            <a:ext cx="210820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228600" y="4668838"/>
            <a:ext cx="8686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DE" altLang="de-DE" dirty="0">
                <a:solidFill>
                  <a:schemeClr val="bg2"/>
                </a:solidFill>
                <a:latin typeface="Arial" charset="0"/>
              </a:rPr>
              <a:t>Alle Kräfte von dieser Seite bestimmen und einzeichnen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AT" altLang="de-DE" dirty="0" err="1" smtClean="0">
                <a:solidFill>
                  <a:schemeClr val="bg2"/>
                </a:solidFill>
                <a:latin typeface="Arial" charset="0"/>
              </a:rPr>
              <a:t>F</a:t>
            </a:r>
            <a:r>
              <a:rPr lang="de-AT" altLang="de-DE" sz="3200" baseline="-25000" dirty="0" err="1" smtClean="0">
                <a:solidFill>
                  <a:schemeClr val="bg2"/>
                </a:solidFill>
              </a:rPr>
              <a:t>Sling</a:t>
            </a:r>
            <a:r>
              <a:rPr lang="de-AT" altLang="de-DE" dirty="0" smtClean="0">
                <a:solidFill>
                  <a:schemeClr val="bg2"/>
                </a:solidFill>
                <a:latin typeface="Arial" charset="0"/>
              </a:rPr>
              <a:t> und </a:t>
            </a:r>
            <a:r>
              <a:rPr lang="de-AT" altLang="de-DE" dirty="0" err="1" smtClean="0">
                <a:solidFill>
                  <a:schemeClr val="bg2"/>
                </a:solidFill>
              </a:rPr>
              <a:t>F</a:t>
            </a:r>
            <a:r>
              <a:rPr lang="de-AT" altLang="de-DE" sz="3200" baseline="-25000" dirty="0" err="1" smtClean="0">
                <a:solidFill>
                  <a:schemeClr val="bg2"/>
                </a:solidFill>
              </a:rPr>
              <a:t>G,Beine</a:t>
            </a:r>
            <a:r>
              <a:rPr lang="de-AT" altLang="de-DE" dirty="0" smtClean="0">
                <a:solidFill>
                  <a:schemeClr val="bg2"/>
                </a:solidFill>
              </a:rPr>
              <a:t> messen  (</a:t>
            </a:r>
            <a:r>
              <a:rPr lang="de-AT" altLang="de-DE" dirty="0" err="1" smtClean="0">
                <a:solidFill>
                  <a:schemeClr val="bg2"/>
                </a:solidFill>
              </a:rPr>
              <a:t>F</a:t>
            </a:r>
            <a:r>
              <a:rPr lang="de-AT" altLang="de-DE" baseline="-25000" dirty="0" err="1" smtClean="0">
                <a:solidFill>
                  <a:schemeClr val="bg2"/>
                </a:solidFill>
              </a:rPr>
              <a:t>Sling</a:t>
            </a:r>
            <a:r>
              <a:rPr lang="de-AT" altLang="de-DE" dirty="0" smtClean="0">
                <a:solidFill>
                  <a:schemeClr val="bg2"/>
                </a:solidFill>
              </a:rPr>
              <a:t> = </a:t>
            </a:r>
            <a:r>
              <a:rPr lang="de-AT" altLang="de-DE" dirty="0" err="1" smtClean="0">
                <a:solidFill>
                  <a:schemeClr val="bg2"/>
                </a:solidFill>
              </a:rPr>
              <a:t>F</a:t>
            </a:r>
            <a:r>
              <a:rPr lang="de-AT" altLang="de-DE" baseline="-25000" dirty="0" err="1" smtClean="0">
                <a:solidFill>
                  <a:schemeClr val="bg2"/>
                </a:solidFill>
              </a:rPr>
              <a:t>Gew</a:t>
            </a:r>
            <a:r>
              <a:rPr lang="de-AT" altLang="de-DE" dirty="0" smtClean="0">
                <a:solidFill>
                  <a:schemeClr val="bg2"/>
                </a:solidFill>
              </a:rPr>
              <a:t> – </a:t>
            </a:r>
            <a:r>
              <a:rPr lang="de-AT" altLang="de-DE" dirty="0" err="1" smtClean="0">
                <a:solidFill>
                  <a:schemeClr val="bg2"/>
                </a:solidFill>
              </a:rPr>
              <a:t>F</a:t>
            </a:r>
            <a:r>
              <a:rPr lang="de-AT" altLang="de-DE" baseline="-25000" dirty="0" err="1" smtClean="0">
                <a:solidFill>
                  <a:schemeClr val="bg2"/>
                </a:solidFill>
              </a:rPr>
              <a:t>Hand</a:t>
            </a:r>
            <a:r>
              <a:rPr lang="de-AT" altLang="de-DE" dirty="0" smtClean="0">
                <a:solidFill>
                  <a:schemeClr val="bg2"/>
                </a:solidFill>
              </a:rPr>
              <a:t>)</a:t>
            </a:r>
            <a:endParaRPr lang="de-DE" altLang="de-DE" dirty="0">
              <a:solidFill>
                <a:schemeClr val="bg2"/>
              </a:solidFill>
            </a:endParaRPr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6522570" y="3014662"/>
            <a:ext cx="1439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3200" dirty="0" err="1">
                <a:solidFill>
                  <a:schemeClr val="bg2"/>
                </a:solidFill>
              </a:rPr>
              <a:t>F</a:t>
            </a:r>
            <a:r>
              <a:rPr lang="de-DE" altLang="de-DE" sz="3200" baseline="-25000" dirty="0" err="1">
                <a:solidFill>
                  <a:schemeClr val="bg2"/>
                </a:solidFill>
              </a:rPr>
              <a:t>G,Beine</a:t>
            </a:r>
            <a:endParaRPr lang="de-DE" altLang="de-DE" sz="3200" baseline="-25000" dirty="0">
              <a:solidFill>
                <a:schemeClr val="bg2"/>
              </a:solidFill>
            </a:endParaRPr>
          </a:p>
        </p:txBody>
      </p:sp>
      <p:sp>
        <p:nvSpPr>
          <p:cNvPr id="67596" name="Line 12"/>
          <p:cNvSpPr>
            <a:spLocks noChangeShapeType="1"/>
          </p:cNvSpPr>
          <p:nvPr/>
        </p:nvSpPr>
        <p:spPr bwMode="auto">
          <a:xfrm>
            <a:off x="6215532" y="2448344"/>
            <a:ext cx="0" cy="9302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67597" name="Line 13"/>
          <p:cNvSpPr>
            <a:spLocks noChangeShapeType="1"/>
          </p:cNvSpPr>
          <p:nvPr/>
        </p:nvSpPr>
        <p:spPr bwMode="auto">
          <a:xfrm>
            <a:off x="3919538" y="415925"/>
            <a:ext cx="0" cy="3771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94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371300" y="880765"/>
            <a:ext cx="2195991" cy="133006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614" name="Text Box 15"/>
          <p:cNvSpPr txBox="1">
            <a:spLocks noChangeArrowheads="1"/>
          </p:cNvSpPr>
          <p:nvPr/>
        </p:nvSpPr>
        <p:spPr bwMode="auto">
          <a:xfrm>
            <a:off x="177800" y="5004127"/>
            <a:ext cx="868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chemeClr val="bg2"/>
                </a:solidFill>
                <a:latin typeface="+mn-lt"/>
              </a:rPr>
              <a:t>M = F</a:t>
            </a:r>
            <a:r>
              <a:rPr lang="de-DE" altLang="de-DE" baseline="-25000" dirty="0">
                <a:solidFill>
                  <a:schemeClr val="bg2"/>
                </a:solidFill>
                <a:latin typeface="+mn-lt"/>
              </a:rPr>
              <a:t>1</a:t>
            </a:r>
            <a:r>
              <a:rPr lang="de-DE" altLang="de-DE" dirty="0">
                <a:solidFill>
                  <a:schemeClr val="bg2"/>
                </a:solidFill>
                <a:latin typeface="+mn-lt"/>
              </a:rPr>
              <a:t> * </a:t>
            </a:r>
            <a:r>
              <a:rPr lang="de-DE" altLang="de-DE" dirty="0" smtClean="0">
                <a:solidFill>
                  <a:schemeClr val="bg2"/>
                </a:solidFill>
                <a:latin typeface="+mn-lt"/>
              </a:rPr>
              <a:t>l </a:t>
            </a:r>
            <a:r>
              <a:rPr lang="de-DE" altLang="de-DE" dirty="0">
                <a:solidFill>
                  <a:schemeClr val="bg2"/>
                </a:solidFill>
                <a:latin typeface="+mn-lt"/>
              </a:rPr>
              <a:t>– F</a:t>
            </a:r>
            <a:r>
              <a:rPr lang="de-DE" altLang="de-DE" baseline="-25000" dirty="0">
                <a:solidFill>
                  <a:schemeClr val="bg2"/>
                </a:solidFill>
                <a:latin typeface="+mn-lt"/>
              </a:rPr>
              <a:t>2</a:t>
            </a:r>
            <a:r>
              <a:rPr lang="de-DE" altLang="de-DE" dirty="0">
                <a:solidFill>
                  <a:schemeClr val="bg2"/>
                </a:solidFill>
                <a:latin typeface="+mn-lt"/>
              </a:rPr>
              <a:t> * </a:t>
            </a:r>
            <a:r>
              <a:rPr lang="de-DE" altLang="de-DE" dirty="0" smtClean="0">
                <a:solidFill>
                  <a:schemeClr val="bg2"/>
                </a:solidFill>
                <a:latin typeface="+mn-lt"/>
              </a:rPr>
              <a:t>l </a:t>
            </a:r>
            <a:r>
              <a:rPr lang="de-DE" altLang="de-DE" dirty="0">
                <a:solidFill>
                  <a:schemeClr val="bg2"/>
                </a:solidFill>
                <a:latin typeface="+mn-lt"/>
              </a:rPr>
              <a:t>= </a:t>
            </a:r>
            <a:r>
              <a:rPr lang="de-DE" altLang="de-DE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de-DE" altLang="de-DE" dirty="0">
                <a:solidFill>
                  <a:schemeClr val="bg2"/>
                </a:solidFill>
                <a:latin typeface="+mn-lt"/>
              </a:rPr>
              <a:t>450N * 0,9m – </a:t>
            </a:r>
            <a:r>
              <a:rPr lang="de-DE" altLang="de-DE" dirty="0" smtClean="0">
                <a:solidFill>
                  <a:schemeClr val="bg2"/>
                </a:solidFill>
                <a:latin typeface="+mn-lt"/>
              </a:rPr>
              <a:t>100N </a:t>
            </a:r>
            <a:r>
              <a:rPr lang="de-DE" altLang="de-DE" dirty="0">
                <a:solidFill>
                  <a:schemeClr val="bg2"/>
                </a:solidFill>
                <a:latin typeface="+mn-lt"/>
              </a:rPr>
              <a:t>* </a:t>
            </a:r>
            <a:r>
              <a:rPr lang="de-DE" altLang="de-DE" dirty="0" smtClean="0">
                <a:solidFill>
                  <a:schemeClr val="bg2"/>
                </a:solidFill>
                <a:latin typeface="+mn-lt"/>
              </a:rPr>
              <a:t>0,9m = </a:t>
            </a:r>
            <a:r>
              <a:rPr lang="de-DE" altLang="de-DE" b="1" dirty="0">
                <a:solidFill>
                  <a:schemeClr val="bg2"/>
                </a:solidFill>
                <a:latin typeface="+mn-lt"/>
              </a:rPr>
              <a:t>285Nm</a:t>
            </a:r>
          </a:p>
          <a:p>
            <a:pPr eaLnBrk="1" hangingPunct="1"/>
            <a:endParaRPr lang="de-DE" altLang="de-DE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8617" name="Line 18"/>
          <p:cNvSpPr>
            <a:spLocks noChangeShapeType="1"/>
          </p:cNvSpPr>
          <p:nvPr/>
        </p:nvSpPr>
        <p:spPr bwMode="auto">
          <a:xfrm>
            <a:off x="3919538" y="120650"/>
            <a:ext cx="0" cy="293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auto">
          <a:xfrm>
            <a:off x="1259281" y="880765"/>
            <a:ext cx="2948359" cy="8581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 flipH="1">
            <a:off x="578447" y="880765"/>
            <a:ext cx="680834" cy="1330061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1154271" y="775241"/>
            <a:ext cx="105010" cy="105524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H="1">
            <a:off x="4207640" y="966575"/>
            <a:ext cx="0" cy="335124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787313" y="302124"/>
            <a:ext cx="470814" cy="52645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514786" y="861051"/>
            <a:ext cx="105010" cy="105524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1005391" y="1410796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Kasten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3832038" y="1283652"/>
            <a:ext cx="779568" cy="32103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647081" y="1621229"/>
            <a:ext cx="1149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Waage</a:t>
            </a:r>
            <a:endParaRPr lang="de-DE" dirty="0">
              <a:solidFill>
                <a:schemeClr val="bg2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2567291" y="775241"/>
            <a:ext cx="16403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hteck 7"/>
          <p:cNvSpPr/>
          <p:nvPr/>
        </p:nvSpPr>
        <p:spPr>
          <a:xfrm>
            <a:off x="3227471" y="260814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 smtClean="0">
                <a:solidFill>
                  <a:schemeClr val="bg2"/>
                </a:solidFill>
              </a:rPr>
              <a:t>l</a:t>
            </a:r>
            <a:r>
              <a:rPr lang="de-DE" altLang="de-DE" baseline="-25000" dirty="0" smtClean="0">
                <a:solidFill>
                  <a:schemeClr val="bg2"/>
                </a:solidFill>
              </a:rPr>
              <a:t>2</a:t>
            </a:r>
            <a:endParaRPr lang="de-DE" baseline="-25000" dirty="0"/>
          </a:p>
        </p:txBody>
      </p:sp>
      <p:sp>
        <p:nvSpPr>
          <p:cNvPr id="9" name="Rechteck 8"/>
          <p:cNvSpPr/>
          <p:nvPr/>
        </p:nvSpPr>
        <p:spPr>
          <a:xfrm>
            <a:off x="4252725" y="692837"/>
            <a:ext cx="486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bg2"/>
                </a:solidFill>
              </a:rPr>
              <a:t>F</a:t>
            </a:r>
            <a:r>
              <a:rPr lang="de-DE" altLang="de-DE" baseline="-25000" dirty="0">
                <a:solidFill>
                  <a:schemeClr val="bg2"/>
                </a:solidFill>
              </a:rPr>
              <a:t>2</a:t>
            </a:r>
            <a:endParaRPr lang="de-DE" dirty="0"/>
          </a:p>
        </p:txBody>
      </p:sp>
      <p:cxnSp>
        <p:nvCxnSpPr>
          <p:cNvPr id="11" name="Gerade Verbindung mit Pfeil 10"/>
          <p:cNvCxnSpPr>
            <a:endCxn id="18" idx="1"/>
          </p:cNvCxnSpPr>
          <p:nvPr/>
        </p:nvCxnSpPr>
        <p:spPr bwMode="auto">
          <a:xfrm flipH="1">
            <a:off x="4207639" y="491646"/>
            <a:ext cx="1" cy="8100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feld 39"/>
          <p:cNvSpPr txBox="1"/>
          <p:nvPr/>
        </p:nvSpPr>
        <p:spPr>
          <a:xfrm>
            <a:off x="319813" y="2510024"/>
            <a:ext cx="8259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2"/>
                </a:solidFill>
              </a:rPr>
              <a:t>Gewichstkraft</a:t>
            </a:r>
            <a:r>
              <a:rPr lang="de-DE" dirty="0" smtClean="0">
                <a:solidFill>
                  <a:schemeClr val="bg2"/>
                </a:solidFill>
              </a:rPr>
              <a:t> bei den Füssen messen (Muskulatur nicht anspannen) und Abstand l</a:t>
            </a:r>
            <a:r>
              <a:rPr lang="de-DE" baseline="-25000" dirty="0" smtClean="0">
                <a:solidFill>
                  <a:schemeClr val="bg2"/>
                </a:solidFill>
              </a:rPr>
              <a:t>2</a:t>
            </a:r>
            <a:r>
              <a:rPr lang="de-DE" dirty="0" smtClean="0">
                <a:solidFill>
                  <a:schemeClr val="bg2"/>
                </a:solidFill>
              </a:rPr>
              <a:t> messen</a:t>
            </a:r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09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6613"/>
          </a:xfrm>
          <a:solidFill>
            <a:srgbClr val="CCCC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sz="3400" b="1">
                <a:solidFill>
                  <a:schemeClr val="bg2"/>
                </a:solidFill>
              </a:rPr>
              <a:t>Ergebnisse experimenteller Bestimmungen</a:t>
            </a:r>
            <a:endParaRPr lang="de-DE" sz="3400" b="1">
              <a:solidFill>
                <a:schemeClr val="bg2"/>
              </a:solidFill>
            </a:endParaRPr>
          </a:p>
        </p:txBody>
      </p:sp>
      <p:graphicFrame>
        <p:nvGraphicFramePr>
          <p:cNvPr id="23555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9929818"/>
              </p:ext>
            </p:extLst>
          </p:nvPr>
        </p:nvGraphicFramePr>
        <p:xfrm>
          <a:off x="179388" y="981075"/>
          <a:ext cx="8785225" cy="5667378"/>
        </p:xfrm>
        <a:graphic>
          <a:graphicData uri="http://schemas.openxmlformats.org/drawingml/2006/table">
            <a:tbl>
              <a:tblPr/>
              <a:tblGrid>
                <a:gridCol w="2147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3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9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85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Relatives Gewicht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TSP- Verhältnis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Fischer 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Bernstein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Fischer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Bernstein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m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w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Kopf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0,0706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0,0672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0,0812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0,40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Rumpf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0,4270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0,4630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0,4390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0,40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0,440  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 Oberschenkel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0,1158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0,1221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0,1286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0,44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0,386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 Unterschenkel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0,0527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0,0465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0,0484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0,42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0,413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 Fuß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0,0179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0,0146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0,0129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0,44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 Oberarm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0,0336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0,0265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0,0260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0,47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0,466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 Unterarm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0,0228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0,0182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0,0182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0,42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0,412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1 Hand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0,0084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0,0070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A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</a:rPr>
                        <a:t>0,0055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0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B9DCA-29A6-4DBD-8A1E-E8FCCC11DAB0}" type="slidenum">
              <a:rPr lang="de-DE"/>
              <a:pPr/>
              <a:t>119</a:t>
            </a:fld>
            <a:endParaRPr lang="de-DE"/>
          </a:p>
        </p:txBody>
      </p:sp>
      <p:pic>
        <p:nvPicPr>
          <p:cNvPr id="36866" name="Picture 2" descr="msotw9_temp0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6" t="25053" r="22260" b="18018"/>
          <a:stretch>
            <a:fillRect/>
          </a:stretch>
        </p:blipFill>
        <p:spPr bwMode="auto">
          <a:xfrm>
            <a:off x="0" y="765175"/>
            <a:ext cx="4284663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6613"/>
          </a:xfrm>
          <a:solidFill>
            <a:srgbClr val="CDCD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AT" sz="3200" b="1"/>
              <a:t>KSP aus Teilschwerpunkten und Teilmassen</a:t>
            </a:r>
            <a:endParaRPr lang="de-DE" sz="3200" b="1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211637" y="908720"/>
            <a:ext cx="5113337" cy="678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AT" sz="2000" dirty="0">
                <a:solidFill>
                  <a:schemeClr val="bg2"/>
                </a:solidFill>
              </a:rPr>
              <a:t>m </a:t>
            </a:r>
            <a:r>
              <a:rPr lang="de-AT" sz="2000" b="1" baseline="30000" dirty="0">
                <a:solidFill>
                  <a:schemeClr val="bg2"/>
                </a:solidFill>
              </a:rPr>
              <a:t>.</a:t>
            </a:r>
            <a:r>
              <a:rPr lang="de-AT" sz="2000" dirty="0">
                <a:solidFill>
                  <a:schemeClr val="bg2"/>
                </a:solidFill>
              </a:rPr>
              <a:t> </a:t>
            </a:r>
            <a:r>
              <a:rPr lang="de-AT" sz="2000" dirty="0" err="1">
                <a:solidFill>
                  <a:schemeClr val="bg2"/>
                </a:solidFill>
              </a:rPr>
              <a:t>y</a:t>
            </a:r>
            <a:r>
              <a:rPr lang="de-AT" sz="2000" baseline="-25000" dirty="0" err="1">
                <a:solidFill>
                  <a:schemeClr val="bg2"/>
                </a:solidFill>
              </a:rPr>
              <a:t>KSP</a:t>
            </a:r>
            <a:r>
              <a:rPr lang="de-AT" sz="2000" dirty="0">
                <a:solidFill>
                  <a:schemeClr val="bg2"/>
                </a:solidFill>
              </a:rPr>
              <a:t> = m</a:t>
            </a:r>
            <a:r>
              <a:rPr lang="de-AT" sz="2000" baseline="-25000" dirty="0">
                <a:solidFill>
                  <a:schemeClr val="bg2"/>
                </a:solidFill>
              </a:rPr>
              <a:t>1</a:t>
            </a:r>
            <a:r>
              <a:rPr lang="de-AT" sz="2000" dirty="0">
                <a:solidFill>
                  <a:schemeClr val="bg2"/>
                </a:solidFill>
              </a:rPr>
              <a:t>y</a:t>
            </a:r>
            <a:r>
              <a:rPr lang="de-AT" sz="2000" baseline="-25000" dirty="0">
                <a:solidFill>
                  <a:schemeClr val="bg2"/>
                </a:solidFill>
              </a:rPr>
              <a:t>1 </a:t>
            </a:r>
            <a:r>
              <a:rPr lang="de-AT" sz="2000" dirty="0">
                <a:solidFill>
                  <a:schemeClr val="bg2"/>
                </a:solidFill>
              </a:rPr>
              <a:t>+ m</a:t>
            </a:r>
            <a:r>
              <a:rPr lang="de-AT" sz="2000" baseline="-25000" dirty="0">
                <a:solidFill>
                  <a:schemeClr val="bg2"/>
                </a:solidFill>
              </a:rPr>
              <a:t>2</a:t>
            </a:r>
            <a:r>
              <a:rPr lang="de-AT" sz="2000" dirty="0">
                <a:solidFill>
                  <a:schemeClr val="bg2"/>
                </a:solidFill>
              </a:rPr>
              <a:t>y</a:t>
            </a:r>
            <a:r>
              <a:rPr lang="de-AT" sz="2000" baseline="-25000" dirty="0">
                <a:solidFill>
                  <a:schemeClr val="bg2"/>
                </a:solidFill>
              </a:rPr>
              <a:t>2</a:t>
            </a:r>
            <a:r>
              <a:rPr lang="de-AT" sz="2000" dirty="0">
                <a:solidFill>
                  <a:schemeClr val="bg2"/>
                </a:solidFill>
              </a:rPr>
              <a:t> + m</a:t>
            </a:r>
            <a:r>
              <a:rPr lang="de-AT" sz="2000" baseline="-25000" dirty="0">
                <a:solidFill>
                  <a:schemeClr val="bg2"/>
                </a:solidFill>
              </a:rPr>
              <a:t>3</a:t>
            </a:r>
            <a:r>
              <a:rPr lang="de-AT" sz="2000" dirty="0">
                <a:solidFill>
                  <a:schemeClr val="bg2"/>
                </a:solidFill>
              </a:rPr>
              <a:t>y</a:t>
            </a:r>
            <a:r>
              <a:rPr lang="de-AT" sz="2000" baseline="-25000" dirty="0">
                <a:solidFill>
                  <a:schemeClr val="bg2"/>
                </a:solidFill>
              </a:rPr>
              <a:t>3</a:t>
            </a:r>
            <a:r>
              <a:rPr lang="de-AT" sz="2000" dirty="0">
                <a:solidFill>
                  <a:schemeClr val="bg2"/>
                </a:solidFill>
              </a:rPr>
              <a:t> + … + </a:t>
            </a:r>
            <a:r>
              <a:rPr lang="de-AT" sz="2000" dirty="0" smtClean="0">
                <a:solidFill>
                  <a:schemeClr val="bg2"/>
                </a:solidFill>
              </a:rPr>
              <a:t>m</a:t>
            </a:r>
            <a:r>
              <a:rPr lang="de-AT" sz="2000" baseline="-25000" dirty="0" smtClean="0">
                <a:solidFill>
                  <a:schemeClr val="bg2"/>
                </a:solidFill>
              </a:rPr>
              <a:t>12</a:t>
            </a:r>
            <a:r>
              <a:rPr lang="de-AT" sz="2000" dirty="0" smtClean="0">
                <a:solidFill>
                  <a:schemeClr val="bg2"/>
                </a:solidFill>
              </a:rPr>
              <a:t>y</a:t>
            </a:r>
            <a:r>
              <a:rPr lang="de-AT" sz="2000" baseline="-25000" dirty="0" smtClean="0">
                <a:solidFill>
                  <a:schemeClr val="bg2"/>
                </a:solidFill>
              </a:rPr>
              <a:t>12</a:t>
            </a:r>
            <a:endParaRPr lang="de-AT" sz="2000" baseline="-25000" dirty="0">
              <a:solidFill>
                <a:schemeClr val="bg2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de-AT" sz="2000" dirty="0">
                <a:solidFill>
                  <a:schemeClr val="bg2"/>
                </a:solidFill>
              </a:rPr>
              <a:t>m </a:t>
            </a:r>
            <a:r>
              <a:rPr lang="de-AT" sz="2000" b="1" baseline="30000" dirty="0">
                <a:solidFill>
                  <a:schemeClr val="bg2"/>
                </a:solidFill>
              </a:rPr>
              <a:t>.</a:t>
            </a:r>
            <a:r>
              <a:rPr lang="de-AT" sz="2000" dirty="0">
                <a:solidFill>
                  <a:schemeClr val="bg2"/>
                </a:solidFill>
              </a:rPr>
              <a:t> </a:t>
            </a:r>
            <a:r>
              <a:rPr lang="de-AT" sz="2000" dirty="0" err="1">
                <a:solidFill>
                  <a:schemeClr val="bg2"/>
                </a:solidFill>
              </a:rPr>
              <a:t>x</a:t>
            </a:r>
            <a:r>
              <a:rPr lang="de-AT" sz="2000" baseline="-25000" dirty="0" err="1">
                <a:solidFill>
                  <a:schemeClr val="bg2"/>
                </a:solidFill>
              </a:rPr>
              <a:t>KSP</a:t>
            </a:r>
            <a:r>
              <a:rPr lang="de-AT" sz="2000" dirty="0">
                <a:solidFill>
                  <a:schemeClr val="bg2"/>
                </a:solidFill>
              </a:rPr>
              <a:t> = m</a:t>
            </a:r>
            <a:r>
              <a:rPr lang="de-AT" sz="2000" baseline="-25000" dirty="0">
                <a:solidFill>
                  <a:schemeClr val="bg2"/>
                </a:solidFill>
              </a:rPr>
              <a:t>1</a:t>
            </a:r>
            <a:r>
              <a:rPr lang="de-AT" sz="2000" dirty="0">
                <a:solidFill>
                  <a:schemeClr val="bg2"/>
                </a:solidFill>
              </a:rPr>
              <a:t>x</a:t>
            </a:r>
            <a:r>
              <a:rPr lang="de-AT" sz="2000" baseline="-25000" dirty="0">
                <a:solidFill>
                  <a:schemeClr val="bg2"/>
                </a:solidFill>
              </a:rPr>
              <a:t>1</a:t>
            </a:r>
            <a:r>
              <a:rPr lang="de-AT" sz="2000" dirty="0">
                <a:solidFill>
                  <a:schemeClr val="bg2"/>
                </a:solidFill>
              </a:rPr>
              <a:t> + m</a:t>
            </a:r>
            <a:r>
              <a:rPr lang="de-AT" sz="2000" baseline="-25000" dirty="0">
                <a:solidFill>
                  <a:schemeClr val="bg2"/>
                </a:solidFill>
              </a:rPr>
              <a:t>2</a:t>
            </a:r>
            <a:r>
              <a:rPr lang="de-AT" sz="2000" dirty="0">
                <a:solidFill>
                  <a:schemeClr val="bg2"/>
                </a:solidFill>
              </a:rPr>
              <a:t>x</a:t>
            </a:r>
            <a:r>
              <a:rPr lang="de-AT" sz="2000" baseline="-25000" dirty="0">
                <a:solidFill>
                  <a:schemeClr val="bg2"/>
                </a:solidFill>
              </a:rPr>
              <a:t>2</a:t>
            </a:r>
            <a:r>
              <a:rPr lang="de-AT" sz="2000" dirty="0">
                <a:solidFill>
                  <a:schemeClr val="bg2"/>
                </a:solidFill>
              </a:rPr>
              <a:t> + m</a:t>
            </a:r>
            <a:r>
              <a:rPr lang="de-AT" sz="2000" baseline="-25000" dirty="0">
                <a:solidFill>
                  <a:schemeClr val="bg2"/>
                </a:solidFill>
              </a:rPr>
              <a:t>3</a:t>
            </a:r>
            <a:r>
              <a:rPr lang="de-AT" sz="2000" dirty="0">
                <a:solidFill>
                  <a:schemeClr val="bg2"/>
                </a:solidFill>
              </a:rPr>
              <a:t>x</a:t>
            </a:r>
            <a:r>
              <a:rPr lang="de-AT" sz="2000" baseline="-25000" dirty="0">
                <a:solidFill>
                  <a:schemeClr val="bg2"/>
                </a:solidFill>
              </a:rPr>
              <a:t>3</a:t>
            </a:r>
            <a:r>
              <a:rPr lang="de-AT" sz="2000" dirty="0">
                <a:solidFill>
                  <a:schemeClr val="bg2"/>
                </a:solidFill>
              </a:rPr>
              <a:t> + … </a:t>
            </a:r>
            <a:r>
              <a:rPr lang="de-AT" sz="2000" dirty="0" smtClean="0">
                <a:solidFill>
                  <a:schemeClr val="bg2"/>
                </a:solidFill>
              </a:rPr>
              <a:t>m</a:t>
            </a:r>
            <a:r>
              <a:rPr lang="de-AT" sz="2000" baseline="-25000" dirty="0" smtClean="0">
                <a:solidFill>
                  <a:schemeClr val="bg2"/>
                </a:solidFill>
              </a:rPr>
              <a:t>12</a:t>
            </a:r>
            <a:r>
              <a:rPr lang="de-AT" sz="2000" dirty="0" smtClean="0">
                <a:solidFill>
                  <a:schemeClr val="bg2"/>
                </a:solidFill>
              </a:rPr>
              <a:t>x</a:t>
            </a:r>
            <a:r>
              <a:rPr lang="de-AT" sz="2000" baseline="-25000" dirty="0" smtClean="0">
                <a:solidFill>
                  <a:schemeClr val="bg2"/>
                </a:solidFill>
              </a:rPr>
              <a:t>12 </a:t>
            </a:r>
            <a:endParaRPr lang="de-AT" sz="2000" baseline="-25000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lang="de-AT" dirty="0" smtClean="0">
                <a:solidFill>
                  <a:schemeClr val="bg2"/>
                </a:solidFill>
              </a:rPr>
              <a:t>m … Gesamtmasse, m</a:t>
            </a:r>
            <a:r>
              <a:rPr lang="de-AT" baseline="-25000" dirty="0" smtClean="0">
                <a:solidFill>
                  <a:schemeClr val="bg2"/>
                </a:solidFill>
              </a:rPr>
              <a:t>i</a:t>
            </a:r>
            <a:r>
              <a:rPr lang="de-AT" dirty="0" smtClean="0">
                <a:solidFill>
                  <a:schemeClr val="bg2"/>
                </a:solidFill>
              </a:rPr>
              <a:t> … Teilmassen</a:t>
            </a:r>
            <a:endParaRPr lang="de-AT" dirty="0">
              <a:solidFill>
                <a:schemeClr val="bg2"/>
              </a:solidFill>
            </a:endParaRPr>
          </a:p>
          <a:p>
            <a:r>
              <a:rPr lang="de-AT" dirty="0" smtClean="0">
                <a:solidFill>
                  <a:schemeClr val="bg2"/>
                </a:solidFill>
              </a:rPr>
              <a:t>x</a:t>
            </a:r>
            <a:r>
              <a:rPr lang="de-AT" baseline="-25000" dirty="0" smtClean="0">
                <a:solidFill>
                  <a:schemeClr val="bg2"/>
                </a:solidFill>
              </a:rPr>
              <a:t>i</a:t>
            </a:r>
            <a:r>
              <a:rPr lang="de-AT" dirty="0" smtClean="0">
                <a:solidFill>
                  <a:schemeClr val="bg2"/>
                </a:solidFill>
              </a:rPr>
              <a:t>, </a:t>
            </a:r>
            <a:r>
              <a:rPr lang="de-AT" dirty="0" err="1" smtClean="0">
                <a:solidFill>
                  <a:schemeClr val="bg2"/>
                </a:solidFill>
              </a:rPr>
              <a:t>y</a:t>
            </a:r>
            <a:r>
              <a:rPr lang="de-AT" baseline="-25000" dirty="0" err="1" smtClean="0">
                <a:solidFill>
                  <a:schemeClr val="bg2"/>
                </a:solidFill>
              </a:rPr>
              <a:t>i</a:t>
            </a:r>
            <a:r>
              <a:rPr lang="de-AT" baseline="-25000" dirty="0" smtClean="0">
                <a:solidFill>
                  <a:schemeClr val="bg2"/>
                </a:solidFill>
              </a:rPr>
              <a:t> </a:t>
            </a:r>
            <a:r>
              <a:rPr lang="de-AT" dirty="0" smtClean="0">
                <a:solidFill>
                  <a:schemeClr val="bg2"/>
                </a:solidFill>
              </a:rPr>
              <a:t>... Koordinaten der Teilschwerpunkte </a:t>
            </a:r>
          </a:p>
          <a:p>
            <a:endParaRPr lang="de-AT" sz="2000" dirty="0" smtClean="0">
              <a:solidFill>
                <a:schemeClr val="bg2"/>
              </a:solidFill>
            </a:endParaRPr>
          </a:p>
          <a:p>
            <a:r>
              <a:rPr lang="de-AT" sz="2000" dirty="0" smtClean="0">
                <a:solidFill>
                  <a:schemeClr val="bg2"/>
                </a:solidFill>
              </a:rPr>
              <a:t>Daraus </a:t>
            </a:r>
            <a:r>
              <a:rPr lang="de-AT" sz="2000" dirty="0">
                <a:solidFill>
                  <a:schemeClr val="bg2"/>
                </a:solidFill>
              </a:rPr>
              <a:t>ergeben sich die Schwerpunktkoordinaten: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de-AT" sz="2400" dirty="0">
                <a:solidFill>
                  <a:schemeClr val="bg2"/>
                </a:solidFill>
              </a:rPr>
              <a:t>	    </a:t>
            </a:r>
            <a:endParaRPr lang="de-AT" sz="2400" baseline="-6000" dirty="0" smtClean="0">
              <a:solidFill>
                <a:schemeClr val="bg2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de-AT" sz="2400" b="1" dirty="0" err="1" smtClean="0">
                <a:solidFill>
                  <a:schemeClr val="bg2"/>
                </a:solidFill>
              </a:rPr>
              <a:t>y</a:t>
            </a:r>
            <a:r>
              <a:rPr lang="de-AT" sz="2400" b="1" baseline="-14000" dirty="0" err="1" smtClean="0">
                <a:solidFill>
                  <a:schemeClr val="bg2"/>
                </a:solidFill>
              </a:rPr>
              <a:t>KSP</a:t>
            </a:r>
            <a:r>
              <a:rPr lang="de-AT" sz="2400" dirty="0" smtClean="0">
                <a:solidFill>
                  <a:schemeClr val="bg2"/>
                </a:solidFill>
              </a:rPr>
              <a:t> = </a:t>
            </a:r>
            <a:r>
              <a:rPr lang="de-AT" sz="2400" baseline="30000" dirty="0" smtClean="0">
                <a:solidFill>
                  <a:schemeClr val="bg2"/>
                </a:solidFill>
              </a:rPr>
              <a:t>1</a:t>
            </a:r>
            <a:r>
              <a:rPr lang="de-AT" sz="2400" dirty="0" smtClean="0">
                <a:solidFill>
                  <a:schemeClr val="bg2"/>
                </a:solidFill>
              </a:rPr>
              <a:t>/</a:t>
            </a:r>
            <a:r>
              <a:rPr lang="de-AT" sz="2400" baseline="-14000" dirty="0" smtClean="0">
                <a:solidFill>
                  <a:schemeClr val="bg2"/>
                </a:solidFill>
              </a:rPr>
              <a:t>m</a:t>
            </a:r>
            <a:r>
              <a:rPr lang="de-AT" sz="2400" dirty="0" smtClean="0">
                <a:solidFill>
                  <a:schemeClr val="bg2"/>
                </a:solidFill>
              </a:rPr>
              <a:t> </a:t>
            </a:r>
            <a:r>
              <a:rPr lang="de-AT" sz="2400" b="1" baseline="30000" dirty="0" smtClean="0">
                <a:solidFill>
                  <a:schemeClr val="bg2"/>
                </a:solidFill>
              </a:rPr>
              <a:t>.</a:t>
            </a:r>
            <a:r>
              <a:rPr lang="de-AT" sz="2400" dirty="0" smtClean="0">
                <a:solidFill>
                  <a:schemeClr val="bg2"/>
                </a:solidFill>
              </a:rPr>
              <a:t> (m</a:t>
            </a:r>
            <a:r>
              <a:rPr lang="de-AT" sz="2400" baseline="-25000" dirty="0" smtClean="0">
                <a:solidFill>
                  <a:schemeClr val="bg2"/>
                </a:solidFill>
              </a:rPr>
              <a:t>1</a:t>
            </a:r>
            <a:r>
              <a:rPr lang="de-AT" sz="2400" dirty="0" smtClean="0">
                <a:solidFill>
                  <a:schemeClr val="bg2"/>
                </a:solidFill>
              </a:rPr>
              <a:t>y</a:t>
            </a:r>
            <a:r>
              <a:rPr lang="de-AT" sz="2400" baseline="-25000" dirty="0" smtClean="0">
                <a:solidFill>
                  <a:schemeClr val="bg2"/>
                </a:solidFill>
              </a:rPr>
              <a:t>1</a:t>
            </a:r>
            <a:r>
              <a:rPr lang="de-AT" sz="2400" dirty="0" smtClean="0">
                <a:solidFill>
                  <a:schemeClr val="bg2"/>
                </a:solidFill>
              </a:rPr>
              <a:t> + … + m</a:t>
            </a:r>
            <a:r>
              <a:rPr lang="de-AT" sz="2400" baseline="-14000" dirty="0" smtClean="0">
                <a:solidFill>
                  <a:schemeClr val="bg2"/>
                </a:solidFill>
              </a:rPr>
              <a:t>12</a:t>
            </a:r>
            <a:r>
              <a:rPr lang="de-AT" sz="2400" dirty="0" smtClean="0">
                <a:solidFill>
                  <a:schemeClr val="bg2"/>
                </a:solidFill>
              </a:rPr>
              <a:t>y</a:t>
            </a:r>
            <a:r>
              <a:rPr lang="de-AT" sz="2400" baseline="-14000" dirty="0" smtClean="0">
                <a:solidFill>
                  <a:schemeClr val="bg2"/>
                </a:solidFill>
              </a:rPr>
              <a:t>12</a:t>
            </a:r>
            <a:r>
              <a:rPr lang="de-AT" sz="2400" dirty="0" smtClean="0">
                <a:solidFill>
                  <a:schemeClr val="bg2"/>
                </a:solidFill>
              </a:rPr>
              <a:t>) =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de-AT" sz="2400" dirty="0" smtClean="0">
                <a:solidFill>
                  <a:schemeClr val="bg2"/>
                </a:solidFill>
              </a:rPr>
              <a:t>        </a:t>
            </a:r>
            <a:r>
              <a:rPr lang="de-AT" sz="2400" baseline="-25000" dirty="0" smtClean="0">
                <a:solidFill>
                  <a:schemeClr val="bg2"/>
                </a:solidFill>
              </a:rPr>
              <a:t>12</a:t>
            </a:r>
            <a:endParaRPr lang="de-AT" sz="2400" baseline="-25000" dirty="0">
              <a:solidFill>
                <a:schemeClr val="bg2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de-AT" sz="2400" dirty="0">
                <a:solidFill>
                  <a:schemeClr val="bg2"/>
                </a:solidFill>
              </a:rPr>
              <a:t>= </a:t>
            </a:r>
            <a:r>
              <a:rPr lang="de-AT" sz="2400" baseline="30000" dirty="0">
                <a:solidFill>
                  <a:schemeClr val="bg2"/>
                </a:solidFill>
              </a:rPr>
              <a:t>1</a:t>
            </a:r>
            <a:r>
              <a:rPr lang="de-AT" sz="2400" dirty="0">
                <a:solidFill>
                  <a:schemeClr val="bg2"/>
                </a:solidFill>
              </a:rPr>
              <a:t>/</a:t>
            </a:r>
            <a:r>
              <a:rPr lang="de-AT" sz="2400" baseline="-14000" dirty="0">
                <a:solidFill>
                  <a:schemeClr val="bg2"/>
                </a:solidFill>
              </a:rPr>
              <a:t>m</a:t>
            </a:r>
            <a:r>
              <a:rPr lang="de-AT" sz="2400" dirty="0">
                <a:solidFill>
                  <a:schemeClr val="bg2"/>
                </a:solidFill>
              </a:rPr>
              <a:t> </a:t>
            </a:r>
            <a:r>
              <a:rPr lang="de-DE" sz="2400" dirty="0">
                <a:solidFill>
                  <a:schemeClr val="bg2"/>
                </a:solidFill>
                <a:sym typeface="Symbol" pitchFamily="18" charset="2"/>
              </a:rPr>
              <a:t></a:t>
            </a:r>
            <a:r>
              <a:rPr lang="de-DE" sz="2400" dirty="0">
                <a:solidFill>
                  <a:schemeClr val="bg2"/>
                </a:solidFill>
              </a:rPr>
              <a:t> </a:t>
            </a:r>
            <a:r>
              <a:rPr lang="de-DE" sz="2400" dirty="0" err="1">
                <a:solidFill>
                  <a:schemeClr val="bg2"/>
                </a:solidFill>
              </a:rPr>
              <a:t>m</a:t>
            </a:r>
            <a:r>
              <a:rPr lang="de-DE" sz="2400" baseline="-14000" dirty="0" err="1">
                <a:solidFill>
                  <a:schemeClr val="bg2"/>
                </a:solidFill>
              </a:rPr>
              <a:t>i</a:t>
            </a:r>
            <a:r>
              <a:rPr lang="de-DE" sz="2400" dirty="0" err="1">
                <a:solidFill>
                  <a:schemeClr val="bg2"/>
                </a:solidFill>
              </a:rPr>
              <a:t>y</a:t>
            </a:r>
            <a:r>
              <a:rPr lang="de-DE" sz="2400" baseline="-14000" dirty="0" err="1">
                <a:solidFill>
                  <a:schemeClr val="bg2"/>
                </a:solidFill>
              </a:rPr>
              <a:t>i</a:t>
            </a:r>
            <a:endParaRPr lang="de-DE" sz="2400" baseline="-14000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lang="de-AT" sz="2400" baseline="-25000" dirty="0">
                <a:solidFill>
                  <a:schemeClr val="bg2"/>
                </a:solidFill>
              </a:rPr>
              <a:t>           </a:t>
            </a:r>
            <a:r>
              <a:rPr lang="de-AT" sz="2400" baseline="34000" dirty="0">
                <a:solidFill>
                  <a:schemeClr val="bg2"/>
                </a:solidFill>
              </a:rPr>
              <a:t>i = 1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de-AT" sz="2400" baseline="-25000" dirty="0" smtClean="0">
                <a:solidFill>
                  <a:schemeClr val="bg2"/>
                </a:solidFill>
              </a:rPr>
              <a:t>    </a:t>
            </a:r>
            <a:r>
              <a:rPr lang="de-AT" sz="2400" baseline="-18000" dirty="0" smtClean="0">
                <a:solidFill>
                  <a:schemeClr val="bg2"/>
                </a:solidFill>
              </a:rPr>
              <a:t>  </a:t>
            </a:r>
            <a:endParaRPr lang="de-DE" sz="2400" baseline="-6000" dirty="0">
              <a:solidFill>
                <a:schemeClr val="bg2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de-AT" sz="2400" b="1" dirty="0" err="1">
                <a:solidFill>
                  <a:schemeClr val="bg2"/>
                </a:solidFill>
              </a:rPr>
              <a:t>x</a:t>
            </a:r>
            <a:r>
              <a:rPr lang="de-AT" sz="2400" b="1" baseline="-14000" dirty="0" err="1">
                <a:solidFill>
                  <a:schemeClr val="bg2"/>
                </a:solidFill>
              </a:rPr>
              <a:t>KSP</a:t>
            </a:r>
            <a:r>
              <a:rPr lang="de-AT" sz="2400" dirty="0">
                <a:solidFill>
                  <a:schemeClr val="bg2"/>
                </a:solidFill>
              </a:rPr>
              <a:t> = </a:t>
            </a:r>
            <a:r>
              <a:rPr lang="de-AT" sz="2400" baseline="30000" dirty="0">
                <a:solidFill>
                  <a:schemeClr val="bg2"/>
                </a:solidFill>
              </a:rPr>
              <a:t>1</a:t>
            </a:r>
            <a:r>
              <a:rPr lang="de-AT" sz="2400" dirty="0">
                <a:solidFill>
                  <a:schemeClr val="bg2"/>
                </a:solidFill>
              </a:rPr>
              <a:t>/</a:t>
            </a:r>
            <a:r>
              <a:rPr lang="de-AT" sz="2400" baseline="-14000" dirty="0">
                <a:solidFill>
                  <a:schemeClr val="bg2"/>
                </a:solidFill>
              </a:rPr>
              <a:t>m</a:t>
            </a:r>
            <a:r>
              <a:rPr lang="de-AT" sz="2400" dirty="0">
                <a:solidFill>
                  <a:schemeClr val="bg2"/>
                </a:solidFill>
              </a:rPr>
              <a:t> </a:t>
            </a:r>
            <a:r>
              <a:rPr lang="de-AT" sz="2400" b="1" baseline="30000" dirty="0">
                <a:solidFill>
                  <a:schemeClr val="bg2"/>
                </a:solidFill>
              </a:rPr>
              <a:t>. </a:t>
            </a:r>
            <a:r>
              <a:rPr lang="de-AT" sz="2400" dirty="0">
                <a:solidFill>
                  <a:schemeClr val="bg2"/>
                </a:solidFill>
              </a:rPr>
              <a:t>(m</a:t>
            </a:r>
            <a:r>
              <a:rPr lang="de-AT" sz="2400" baseline="-25000" dirty="0">
                <a:solidFill>
                  <a:schemeClr val="bg2"/>
                </a:solidFill>
              </a:rPr>
              <a:t>1</a:t>
            </a:r>
            <a:r>
              <a:rPr lang="de-AT" sz="2400" dirty="0">
                <a:solidFill>
                  <a:schemeClr val="bg2"/>
                </a:solidFill>
              </a:rPr>
              <a:t>x</a:t>
            </a:r>
            <a:r>
              <a:rPr lang="de-AT" sz="2400" baseline="-25000" dirty="0">
                <a:solidFill>
                  <a:schemeClr val="bg2"/>
                </a:solidFill>
              </a:rPr>
              <a:t>1</a:t>
            </a:r>
            <a:r>
              <a:rPr lang="de-AT" sz="2400" dirty="0">
                <a:solidFill>
                  <a:schemeClr val="bg2"/>
                </a:solidFill>
              </a:rPr>
              <a:t> + … + </a:t>
            </a:r>
            <a:r>
              <a:rPr lang="de-AT" sz="2400" dirty="0" smtClean="0">
                <a:solidFill>
                  <a:schemeClr val="bg2"/>
                </a:solidFill>
              </a:rPr>
              <a:t>m</a:t>
            </a:r>
            <a:r>
              <a:rPr lang="de-AT" sz="2400" baseline="-14000" dirty="0" smtClean="0">
                <a:solidFill>
                  <a:schemeClr val="bg2"/>
                </a:solidFill>
              </a:rPr>
              <a:t>12</a:t>
            </a:r>
            <a:r>
              <a:rPr lang="de-AT" sz="2400" dirty="0" smtClean="0">
                <a:solidFill>
                  <a:schemeClr val="bg2"/>
                </a:solidFill>
              </a:rPr>
              <a:t>x</a:t>
            </a:r>
            <a:r>
              <a:rPr lang="de-AT" sz="2400" baseline="-14000" dirty="0" smtClean="0">
                <a:solidFill>
                  <a:schemeClr val="bg2"/>
                </a:solidFill>
              </a:rPr>
              <a:t>12</a:t>
            </a:r>
            <a:r>
              <a:rPr lang="de-AT" sz="2400" dirty="0" smtClean="0">
                <a:solidFill>
                  <a:schemeClr val="bg2"/>
                </a:solidFill>
              </a:rPr>
              <a:t>) </a:t>
            </a:r>
            <a:r>
              <a:rPr lang="de-AT" sz="2400" dirty="0">
                <a:solidFill>
                  <a:schemeClr val="bg2"/>
                </a:solidFill>
              </a:rPr>
              <a:t>=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de-AT" sz="2400" dirty="0">
                <a:solidFill>
                  <a:schemeClr val="bg2"/>
                </a:solidFill>
              </a:rPr>
              <a:t>       </a:t>
            </a:r>
            <a:r>
              <a:rPr lang="de-AT" sz="2400" baseline="-25000" dirty="0" smtClean="0">
                <a:solidFill>
                  <a:schemeClr val="bg2"/>
                </a:solidFill>
              </a:rPr>
              <a:t>12</a:t>
            </a:r>
            <a:endParaRPr lang="de-AT" sz="2400" baseline="-25000" dirty="0">
              <a:solidFill>
                <a:schemeClr val="bg2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de-AT" sz="2400" dirty="0"/>
              <a:t>= </a:t>
            </a:r>
            <a:r>
              <a:rPr lang="de-AT" sz="2400" baseline="30000" dirty="0"/>
              <a:t>1</a:t>
            </a:r>
            <a:r>
              <a:rPr lang="de-AT" sz="2400" dirty="0"/>
              <a:t>/</a:t>
            </a:r>
            <a:r>
              <a:rPr lang="de-AT" sz="2400" baseline="-14000" dirty="0"/>
              <a:t>m</a:t>
            </a:r>
            <a:r>
              <a:rPr lang="de-AT" sz="2400" dirty="0"/>
              <a:t> </a:t>
            </a:r>
            <a:r>
              <a:rPr lang="de-DE" sz="2400" dirty="0">
                <a:sym typeface="Symbol" pitchFamily="18" charset="2"/>
              </a:rPr>
              <a:t></a:t>
            </a:r>
            <a:r>
              <a:rPr lang="de-DE" sz="2400" dirty="0"/>
              <a:t> </a:t>
            </a:r>
            <a:r>
              <a:rPr lang="de-DE" sz="2400" dirty="0" err="1"/>
              <a:t>m</a:t>
            </a:r>
            <a:r>
              <a:rPr lang="de-DE" sz="2400" baseline="-25000" dirty="0" err="1"/>
              <a:t>i</a:t>
            </a:r>
            <a:r>
              <a:rPr lang="de-DE" sz="2400" dirty="0" err="1"/>
              <a:t>x</a:t>
            </a:r>
            <a:r>
              <a:rPr lang="de-DE" sz="2400" baseline="-25000" dirty="0" err="1"/>
              <a:t>i</a:t>
            </a:r>
            <a:endParaRPr lang="de-DE" sz="2400" baseline="-25000" dirty="0"/>
          </a:p>
          <a:p>
            <a:pPr>
              <a:spcBef>
                <a:spcPct val="50000"/>
              </a:spcBef>
            </a:pPr>
            <a:r>
              <a:rPr lang="de-AT" sz="2400" baseline="-25000" dirty="0"/>
              <a:t>           </a:t>
            </a:r>
            <a:r>
              <a:rPr lang="de-AT" sz="2400" baseline="30000" dirty="0"/>
              <a:t>i = 1</a:t>
            </a:r>
            <a:endParaRPr lang="de-DE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3092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70680" y="0"/>
            <a:ext cx="5245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Exkurs: </a:t>
            </a:r>
            <a:r>
              <a:rPr lang="de-DE" sz="3200" dirty="0">
                <a:solidFill>
                  <a:schemeClr val="bg1"/>
                </a:solidFill>
                <a:latin typeface="Tahoma" pitchFamily="34" charset="0"/>
              </a:rPr>
              <a:t>Formen von Fehlern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1695450" y="2757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flipV="1">
            <a:off x="371475" y="1860550"/>
            <a:ext cx="1655763" cy="1254125"/>
          </a:xfrm>
          <a:prstGeom prst="line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86" name="Freeform 6"/>
          <p:cNvSpPr>
            <a:spLocks/>
          </p:cNvSpPr>
          <p:nvPr/>
        </p:nvSpPr>
        <p:spPr bwMode="auto">
          <a:xfrm>
            <a:off x="6435725" y="2028825"/>
            <a:ext cx="1889125" cy="1095375"/>
          </a:xfrm>
          <a:custGeom>
            <a:avLst/>
            <a:gdLst>
              <a:gd name="T0" fmla="*/ 0 w 712"/>
              <a:gd name="T1" fmla="*/ 596 h 596"/>
              <a:gd name="T2" fmla="*/ 22 w 712"/>
              <a:gd name="T3" fmla="*/ 494 h 596"/>
              <a:gd name="T4" fmla="*/ 88 w 712"/>
              <a:gd name="T5" fmla="*/ 372 h 596"/>
              <a:gd name="T6" fmla="*/ 190 w 712"/>
              <a:gd name="T7" fmla="*/ 260 h 596"/>
              <a:gd name="T8" fmla="*/ 304 w 712"/>
              <a:gd name="T9" fmla="*/ 176 h 596"/>
              <a:gd name="T10" fmla="*/ 482 w 712"/>
              <a:gd name="T11" fmla="*/ 86 h 596"/>
              <a:gd name="T12" fmla="*/ 712 w 712"/>
              <a:gd name="T13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2" h="596">
                <a:moveTo>
                  <a:pt x="0" y="596"/>
                </a:moveTo>
                <a:cubicBezTo>
                  <a:pt x="3" y="579"/>
                  <a:pt x="7" y="531"/>
                  <a:pt x="22" y="494"/>
                </a:cubicBezTo>
                <a:cubicBezTo>
                  <a:pt x="37" y="457"/>
                  <a:pt x="60" y="411"/>
                  <a:pt x="88" y="372"/>
                </a:cubicBezTo>
                <a:cubicBezTo>
                  <a:pt x="116" y="333"/>
                  <a:pt x="154" y="293"/>
                  <a:pt x="190" y="260"/>
                </a:cubicBezTo>
                <a:cubicBezTo>
                  <a:pt x="226" y="227"/>
                  <a:pt x="255" y="205"/>
                  <a:pt x="304" y="176"/>
                </a:cubicBezTo>
                <a:cubicBezTo>
                  <a:pt x="353" y="147"/>
                  <a:pt x="414" y="115"/>
                  <a:pt x="482" y="86"/>
                </a:cubicBezTo>
                <a:cubicBezTo>
                  <a:pt x="550" y="57"/>
                  <a:pt x="664" y="18"/>
                  <a:pt x="712" y="0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 flipV="1">
            <a:off x="666750" y="4448175"/>
            <a:ext cx="1481138" cy="1076325"/>
          </a:xfrm>
          <a:prstGeom prst="line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V="1">
            <a:off x="2012950" y="4322763"/>
            <a:ext cx="0" cy="23812"/>
          </a:xfrm>
          <a:prstGeom prst="line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89" name="Line 9"/>
          <p:cNvSpPr>
            <a:spLocks noChangeShapeType="1"/>
          </p:cNvSpPr>
          <p:nvPr/>
        </p:nvSpPr>
        <p:spPr bwMode="auto">
          <a:xfrm flipV="1">
            <a:off x="1293813" y="4689475"/>
            <a:ext cx="168275" cy="133350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2020888" y="4322763"/>
            <a:ext cx="127000" cy="125412"/>
          </a:xfrm>
          <a:prstGeom prst="line">
            <a:avLst/>
          </a:prstGeom>
          <a:noFill/>
          <a:ln w="1905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>
            <a:off x="371475" y="1274763"/>
            <a:ext cx="0" cy="1839912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92" name="Line 12"/>
          <p:cNvSpPr>
            <a:spLocks noChangeShapeType="1"/>
          </p:cNvSpPr>
          <p:nvPr/>
        </p:nvSpPr>
        <p:spPr bwMode="auto">
          <a:xfrm flipH="1">
            <a:off x="371475" y="3105150"/>
            <a:ext cx="237172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93" name="Line 13"/>
          <p:cNvSpPr>
            <a:spLocks noChangeShapeType="1"/>
          </p:cNvSpPr>
          <p:nvPr/>
        </p:nvSpPr>
        <p:spPr bwMode="auto">
          <a:xfrm flipV="1">
            <a:off x="371475" y="2009775"/>
            <a:ext cx="1914525" cy="1095375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1384300" y="2478088"/>
            <a:ext cx="642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</a:rPr>
              <a:t>soll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863600" y="186055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</a:rPr>
              <a:t>ist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204428" y="770086"/>
            <a:ext cx="26677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1. Steigungsfehler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1697" name="Line 17"/>
          <p:cNvSpPr>
            <a:spLocks noChangeShapeType="1"/>
          </p:cNvSpPr>
          <p:nvPr/>
        </p:nvSpPr>
        <p:spPr bwMode="auto">
          <a:xfrm flipV="1">
            <a:off x="3365500" y="1685925"/>
            <a:ext cx="1914525" cy="1104900"/>
          </a:xfrm>
          <a:prstGeom prst="line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3365500" y="1277938"/>
            <a:ext cx="0" cy="1839912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 flipH="1">
            <a:off x="3365500" y="3108325"/>
            <a:ext cx="237172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 flipV="1">
            <a:off x="3365500" y="2012950"/>
            <a:ext cx="1914525" cy="1095375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701" name="Text Box 21"/>
          <p:cNvSpPr txBox="1">
            <a:spLocks noChangeArrowheads="1"/>
          </p:cNvSpPr>
          <p:nvPr/>
        </p:nvSpPr>
        <p:spPr bwMode="auto">
          <a:xfrm>
            <a:off x="4378325" y="2481263"/>
            <a:ext cx="642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</a:rPr>
              <a:t>soll</a:t>
            </a:r>
          </a:p>
        </p:txBody>
      </p:sp>
      <p:sp>
        <p:nvSpPr>
          <p:cNvPr id="71702" name="Text Box 22"/>
          <p:cNvSpPr txBox="1">
            <a:spLocks noChangeArrowheads="1"/>
          </p:cNvSpPr>
          <p:nvPr/>
        </p:nvSpPr>
        <p:spPr bwMode="auto">
          <a:xfrm>
            <a:off x="3857625" y="186372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</a:rPr>
              <a:t>ist</a:t>
            </a:r>
          </a:p>
        </p:txBody>
      </p:sp>
      <p:sp>
        <p:nvSpPr>
          <p:cNvPr id="71703" name="Text Box 23"/>
          <p:cNvSpPr txBox="1">
            <a:spLocks noChangeArrowheads="1"/>
          </p:cNvSpPr>
          <p:nvPr/>
        </p:nvSpPr>
        <p:spPr bwMode="auto">
          <a:xfrm>
            <a:off x="3183038" y="808038"/>
            <a:ext cx="27366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2. </a:t>
            </a:r>
            <a:r>
              <a:rPr lang="de-DE" dirty="0" err="1" smtClean="0">
                <a:solidFill>
                  <a:schemeClr val="bg1"/>
                </a:solidFill>
              </a:rPr>
              <a:t>Nullpunktsfehler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>
            <a:off x="6423025" y="1293813"/>
            <a:ext cx="0" cy="1839912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705" name="Line 25"/>
          <p:cNvSpPr>
            <a:spLocks noChangeShapeType="1"/>
          </p:cNvSpPr>
          <p:nvPr/>
        </p:nvSpPr>
        <p:spPr bwMode="auto">
          <a:xfrm flipH="1">
            <a:off x="6423025" y="3124200"/>
            <a:ext cx="237172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706" name="Line 26"/>
          <p:cNvSpPr>
            <a:spLocks noChangeShapeType="1"/>
          </p:cNvSpPr>
          <p:nvPr/>
        </p:nvSpPr>
        <p:spPr bwMode="auto">
          <a:xfrm flipV="1">
            <a:off x="6423025" y="2028825"/>
            <a:ext cx="1914525" cy="1095375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707" name="Text Box 27"/>
          <p:cNvSpPr txBox="1">
            <a:spLocks noChangeArrowheads="1"/>
          </p:cNvSpPr>
          <p:nvPr/>
        </p:nvSpPr>
        <p:spPr bwMode="auto">
          <a:xfrm>
            <a:off x="7435850" y="2497138"/>
            <a:ext cx="642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</a:rPr>
              <a:t>soll</a:t>
            </a:r>
          </a:p>
        </p:txBody>
      </p:sp>
      <p:sp>
        <p:nvSpPr>
          <p:cNvPr id="71708" name="Text Box 28"/>
          <p:cNvSpPr txBox="1">
            <a:spLocks noChangeArrowheads="1"/>
          </p:cNvSpPr>
          <p:nvPr/>
        </p:nvSpPr>
        <p:spPr bwMode="auto">
          <a:xfrm>
            <a:off x="6915150" y="18796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</a:rPr>
              <a:t>ist</a:t>
            </a:r>
          </a:p>
        </p:txBody>
      </p:sp>
      <p:sp>
        <p:nvSpPr>
          <p:cNvPr id="71709" name="Text Box 29"/>
          <p:cNvSpPr txBox="1">
            <a:spLocks noChangeArrowheads="1"/>
          </p:cNvSpPr>
          <p:nvPr/>
        </p:nvSpPr>
        <p:spPr bwMode="auto">
          <a:xfrm>
            <a:off x="6291529" y="770086"/>
            <a:ext cx="23936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3. Nichtlinearität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1710" name="Line 30"/>
          <p:cNvSpPr>
            <a:spLocks noChangeShapeType="1"/>
          </p:cNvSpPr>
          <p:nvPr/>
        </p:nvSpPr>
        <p:spPr bwMode="auto">
          <a:xfrm flipV="1">
            <a:off x="352425" y="4298950"/>
            <a:ext cx="1655763" cy="1254125"/>
          </a:xfrm>
          <a:prstGeom prst="line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711" name="Line 31"/>
          <p:cNvSpPr>
            <a:spLocks noChangeShapeType="1"/>
          </p:cNvSpPr>
          <p:nvPr/>
        </p:nvSpPr>
        <p:spPr bwMode="auto">
          <a:xfrm>
            <a:off x="352425" y="3713163"/>
            <a:ext cx="0" cy="1839912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712" name="Line 32"/>
          <p:cNvSpPr>
            <a:spLocks noChangeShapeType="1"/>
          </p:cNvSpPr>
          <p:nvPr/>
        </p:nvSpPr>
        <p:spPr bwMode="auto">
          <a:xfrm flipH="1">
            <a:off x="352425" y="5543550"/>
            <a:ext cx="2371725" cy="0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713" name="Line 33"/>
          <p:cNvSpPr>
            <a:spLocks noChangeShapeType="1"/>
          </p:cNvSpPr>
          <p:nvPr/>
        </p:nvSpPr>
        <p:spPr bwMode="auto">
          <a:xfrm flipV="1">
            <a:off x="352425" y="4322763"/>
            <a:ext cx="1655763" cy="1220787"/>
          </a:xfrm>
          <a:prstGeom prst="line">
            <a:avLst/>
          </a:prstGeom>
          <a:noFill/>
          <a:ln w="1905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71714" name="Text Box 34"/>
          <p:cNvSpPr txBox="1">
            <a:spLocks noChangeArrowheads="1"/>
          </p:cNvSpPr>
          <p:nvPr/>
        </p:nvSpPr>
        <p:spPr bwMode="auto">
          <a:xfrm>
            <a:off x="1365250" y="4916488"/>
            <a:ext cx="642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</a:rPr>
              <a:t>soll</a:t>
            </a:r>
          </a:p>
        </p:txBody>
      </p:sp>
      <p:sp>
        <p:nvSpPr>
          <p:cNvPr id="71715" name="Text Box 35"/>
          <p:cNvSpPr txBox="1">
            <a:spLocks noChangeArrowheads="1"/>
          </p:cNvSpPr>
          <p:nvPr/>
        </p:nvSpPr>
        <p:spPr bwMode="auto">
          <a:xfrm>
            <a:off x="844550" y="429895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</a:rPr>
              <a:t>ist</a:t>
            </a:r>
          </a:p>
        </p:txBody>
      </p:sp>
      <p:sp>
        <p:nvSpPr>
          <p:cNvPr id="71716" name="Text Box 36"/>
          <p:cNvSpPr txBox="1">
            <a:spLocks noChangeArrowheads="1"/>
          </p:cNvSpPr>
          <p:nvPr/>
        </p:nvSpPr>
        <p:spPr bwMode="auto">
          <a:xfrm>
            <a:off x="243004" y="3254375"/>
            <a:ext cx="19127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4. Hysterese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1717" name="Text Box 37"/>
          <p:cNvSpPr txBox="1">
            <a:spLocks noChangeArrowheads="1"/>
          </p:cNvSpPr>
          <p:nvPr/>
        </p:nvSpPr>
        <p:spPr bwMode="auto">
          <a:xfrm>
            <a:off x="270680" y="5794375"/>
            <a:ext cx="541526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70C0"/>
                </a:solidFill>
              </a:rPr>
              <a:t>Welcher Fehler kann nicht korrigiert werden?</a:t>
            </a:r>
          </a:p>
          <a:p>
            <a:pPr>
              <a:lnSpc>
                <a:spcPct val="150000"/>
              </a:lnSpc>
            </a:pPr>
            <a:r>
              <a:rPr lang="de-AT" sz="2000" dirty="0">
                <a:solidFill>
                  <a:srgbClr val="0070C0"/>
                </a:solidFill>
              </a:rPr>
              <a:t>Wie kann </a:t>
            </a:r>
            <a:r>
              <a:rPr lang="de-AT" sz="2000" dirty="0" smtClean="0">
                <a:solidFill>
                  <a:srgbClr val="0070C0"/>
                </a:solidFill>
              </a:rPr>
              <a:t>Nichtlinearität </a:t>
            </a:r>
            <a:r>
              <a:rPr lang="de-AT" sz="2000" dirty="0">
                <a:solidFill>
                  <a:srgbClr val="0070C0"/>
                </a:solidFill>
              </a:rPr>
              <a:t>korrigiert werden?</a:t>
            </a:r>
            <a:endParaRPr lang="de-DE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1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1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1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1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1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1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1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1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1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1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1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17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1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17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6" grpId="0" animBg="1"/>
      <p:bldP spid="71687" grpId="0" animBg="1"/>
      <p:bldP spid="71688" grpId="0" animBg="1"/>
      <p:bldP spid="71689" grpId="0" animBg="1"/>
      <p:bldP spid="71690" grpId="0" animBg="1"/>
      <p:bldP spid="71691" grpId="0" animBg="1"/>
      <p:bldP spid="71692" grpId="0" animBg="1"/>
      <p:bldP spid="71693" grpId="0" animBg="1"/>
      <p:bldP spid="71694" grpId="0"/>
      <p:bldP spid="71695" grpId="0"/>
      <p:bldP spid="71697" grpId="0" animBg="1"/>
      <p:bldP spid="71698" grpId="0" animBg="1"/>
      <p:bldP spid="71699" grpId="0" animBg="1"/>
      <p:bldP spid="71700" grpId="0" animBg="1"/>
      <p:bldP spid="71701" grpId="0"/>
      <p:bldP spid="71702" grpId="0"/>
      <p:bldP spid="71704" grpId="0" animBg="1"/>
      <p:bldP spid="71705" grpId="0" animBg="1"/>
      <p:bldP spid="71706" grpId="0" animBg="1"/>
      <p:bldP spid="71707" grpId="0"/>
      <p:bldP spid="71708" grpId="0"/>
      <p:bldP spid="71710" grpId="0" animBg="1"/>
      <p:bldP spid="71711" grpId="0" animBg="1"/>
      <p:bldP spid="71712" grpId="0" animBg="1"/>
      <p:bldP spid="71713" grpId="0" animBg="1"/>
      <p:bldP spid="71714" grpId="0"/>
      <p:bldP spid="7171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Line 2"/>
          <p:cNvSpPr>
            <a:spLocks noChangeShapeType="1"/>
          </p:cNvSpPr>
          <p:nvPr/>
        </p:nvSpPr>
        <p:spPr bwMode="auto">
          <a:xfrm flipH="1">
            <a:off x="872098" y="3285938"/>
            <a:ext cx="606424" cy="7286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2415146" y="3285938"/>
            <a:ext cx="809625" cy="669925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1910322" y="3141476"/>
            <a:ext cx="1587" cy="1444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2885044" y="1917512"/>
            <a:ext cx="37450" cy="28957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auto">
          <a:xfrm>
            <a:off x="1549959" y="2420751"/>
            <a:ext cx="720725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V="1">
            <a:off x="8229600" y="2057401"/>
            <a:ext cx="719138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H="1" flipV="1">
            <a:off x="8085138" y="1408114"/>
            <a:ext cx="1587" cy="6492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>
            <a:off x="8518525" y="1552576"/>
            <a:ext cx="0" cy="2889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>
            <a:off x="8374063" y="1697039"/>
            <a:ext cx="287337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470459" y="1917513"/>
            <a:ext cx="0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 flipV="1">
            <a:off x="1478521" y="3285937"/>
            <a:ext cx="915988" cy="7939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843523" y="4005869"/>
            <a:ext cx="275471" cy="80743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H="1">
            <a:off x="2885045" y="3955863"/>
            <a:ext cx="322077" cy="857439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H="1" flipV="1">
            <a:off x="3566084" y="1917513"/>
            <a:ext cx="0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91" name="Line 36"/>
          <p:cNvSpPr>
            <a:spLocks noChangeShapeType="1"/>
          </p:cNvSpPr>
          <p:nvPr/>
        </p:nvSpPr>
        <p:spPr bwMode="auto">
          <a:xfrm>
            <a:off x="1145615" y="3117663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93" name="Oval 38"/>
          <p:cNvSpPr>
            <a:spLocks noChangeArrowheads="1"/>
          </p:cNvSpPr>
          <p:nvPr/>
        </p:nvSpPr>
        <p:spPr bwMode="auto">
          <a:xfrm>
            <a:off x="1419133" y="3221644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cxnSp>
        <p:nvCxnSpPr>
          <p:cNvPr id="3" name="Gerader Verbinder 2"/>
          <p:cNvCxnSpPr/>
          <p:nvPr/>
        </p:nvCxnSpPr>
        <p:spPr bwMode="auto">
          <a:xfrm>
            <a:off x="2885045" y="4350310"/>
            <a:ext cx="0" cy="462992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Line 5"/>
          <p:cNvSpPr>
            <a:spLocks noChangeShapeType="1"/>
          </p:cNvSpPr>
          <p:nvPr/>
        </p:nvSpPr>
        <p:spPr bwMode="auto">
          <a:xfrm flipV="1">
            <a:off x="1118210" y="1917512"/>
            <a:ext cx="38234" cy="28957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cxnSp>
        <p:nvCxnSpPr>
          <p:cNvPr id="42" name="Gerader Verbinder 41"/>
          <p:cNvCxnSpPr/>
          <p:nvPr/>
        </p:nvCxnSpPr>
        <p:spPr bwMode="auto">
          <a:xfrm>
            <a:off x="1118994" y="4359271"/>
            <a:ext cx="0" cy="462992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Gerade Verbindung mit Pfeil 4"/>
          <p:cNvCxnSpPr>
            <a:endCxn id="70659" idx="1"/>
          </p:cNvCxnSpPr>
          <p:nvPr/>
        </p:nvCxnSpPr>
        <p:spPr bwMode="auto">
          <a:xfrm>
            <a:off x="2885045" y="3955863"/>
            <a:ext cx="3397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Oval 38"/>
          <p:cNvSpPr>
            <a:spLocks noChangeArrowheads="1"/>
          </p:cNvSpPr>
          <p:nvPr/>
        </p:nvSpPr>
        <p:spPr bwMode="auto">
          <a:xfrm>
            <a:off x="2323629" y="3204740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cxnSp>
        <p:nvCxnSpPr>
          <p:cNvPr id="45" name="Gerade Verbindung mit Pfeil 44"/>
          <p:cNvCxnSpPr/>
          <p:nvPr/>
        </p:nvCxnSpPr>
        <p:spPr bwMode="auto">
          <a:xfrm flipV="1">
            <a:off x="2415146" y="3276971"/>
            <a:ext cx="449261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/>
          <p:cNvCxnSpPr/>
          <p:nvPr/>
        </p:nvCxnSpPr>
        <p:spPr bwMode="auto">
          <a:xfrm>
            <a:off x="1106813" y="3285424"/>
            <a:ext cx="370123" cy="84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/>
          <p:cNvCxnSpPr/>
          <p:nvPr/>
        </p:nvCxnSpPr>
        <p:spPr bwMode="auto">
          <a:xfrm flipV="1">
            <a:off x="854449" y="4005869"/>
            <a:ext cx="291166" cy="87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feld 51"/>
          <p:cNvSpPr txBox="1"/>
          <p:nvPr/>
        </p:nvSpPr>
        <p:spPr>
          <a:xfrm>
            <a:off x="3392393" y="1917512"/>
            <a:ext cx="5269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Liegestütz Frontalansicht</a:t>
            </a:r>
          </a:p>
          <a:p>
            <a:endParaRPr lang="de-DE" dirty="0" smtClean="0">
              <a:solidFill>
                <a:schemeClr val="bg2"/>
              </a:solidFill>
            </a:endParaRPr>
          </a:p>
          <a:p>
            <a:r>
              <a:rPr lang="de-DE" dirty="0" smtClean="0">
                <a:solidFill>
                  <a:schemeClr val="bg2"/>
                </a:solidFill>
              </a:rPr>
              <a:t>Mit Waage vertikale </a:t>
            </a:r>
            <a:r>
              <a:rPr lang="de-DE" dirty="0" err="1" smtClean="0">
                <a:solidFill>
                  <a:schemeClr val="bg2"/>
                </a:solidFill>
              </a:rPr>
              <a:t>Fußkraft</a:t>
            </a:r>
            <a:r>
              <a:rPr lang="de-DE" dirty="0" smtClean="0">
                <a:solidFill>
                  <a:schemeClr val="bg2"/>
                </a:solidFill>
              </a:rPr>
              <a:t> messen</a:t>
            </a:r>
          </a:p>
          <a:p>
            <a:r>
              <a:rPr lang="de-DE" dirty="0" smtClean="0">
                <a:solidFill>
                  <a:schemeClr val="bg2"/>
                </a:solidFill>
              </a:rPr>
              <a:t>Abstände </a:t>
            </a:r>
            <a:r>
              <a:rPr lang="de-DE" dirty="0" err="1" smtClean="0">
                <a:solidFill>
                  <a:schemeClr val="bg2"/>
                </a:solidFill>
              </a:rPr>
              <a:t>Slingtrainer</a:t>
            </a:r>
            <a:r>
              <a:rPr lang="de-DE" dirty="0" smtClean="0">
                <a:solidFill>
                  <a:schemeClr val="bg2"/>
                </a:solidFill>
              </a:rPr>
              <a:t> Gelenke messen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91349" y="195845"/>
            <a:ext cx="8610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dirty="0" smtClean="0">
                <a:solidFill>
                  <a:srgbClr val="0033CC"/>
                </a:solidFill>
                <a:latin typeface="Arial" charset="0"/>
              </a:rPr>
              <a:t>3. </a:t>
            </a:r>
            <a:r>
              <a:rPr lang="de-DE" altLang="de-DE" dirty="0">
                <a:solidFill>
                  <a:srgbClr val="0033CC"/>
                </a:solidFill>
                <a:latin typeface="Arial" charset="0"/>
              </a:rPr>
              <a:t>Bestimmung </a:t>
            </a:r>
            <a:r>
              <a:rPr lang="de-DE" altLang="de-DE" dirty="0" smtClean="0">
                <a:solidFill>
                  <a:srgbClr val="0033CC"/>
                </a:solidFill>
                <a:latin typeface="Arial" charset="0"/>
              </a:rPr>
              <a:t>der Drehmomente im Ellbogen- und Schultergelenk </a:t>
            </a:r>
            <a:r>
              <a:rPr lang="de-DE" altLang="de-DE" dirty="0">
                <a:solidFill>
                  <a:srgbClr val="0033CC"/>
                </a:solidFill>
                <a:latin typeface="Arial" charset="0"/>
              </a:rPr>
              <a:t>bei einer Liegestütz mit Sling Trainer</a:t>
            </a:r>
            <a:endParaRPr lang="de-DE" altLang="de-DE" baseline="-25000" dirty="0">
              <a:solidFill>
                <a:srgbClr val="00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04394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Line 2"/>
          <p:cNvSpPr>
            <a:spLocks noChangeShapeType="1"/>
          </p:cNvSpPr>
          <p:nvPr/>
        </p:nvSpPr>
        <p:spPr bwMode="auto">
          <a:xfrm flipH="1">
            <a:off x="872098" y="3285938"/>
            <a:ext cx="606424" cy="728663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>
            <a:off x="2415146" y="3285938"/>
            <a:ext cx="809625" cy="669925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>
            <a:off x="1910322" y="3141476"/>
            <a:ext cx="1587" cy="1444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2885044" y="1917512"/>
            <a:ext cx="37450" cy="28957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2" name="Oval 6"/>
          <p:cNvSpPr>
            <a:spLocks noChangeArrowheads="1"/>
          </p:cNvSpPr>
          <p:nvPr/>
        </p:nvSpPr>
        <p:spPr bwMode="auto">
          <a:xfrm>
            <a:off x="1549959" y="2420751"/>
            <a:ext cx="720725" cy="7207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V="1">
            <a:off x="8229600" y="2057401"/>
            <a:ext cx="719138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H="1" flipV="1">
            <a:off x="8085138" y="1408114"/>
            <a:ext cx="1587" cy="64928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>
            <a:off x="8518525" y="1552576"/>
            <a:ext cx="0" cy="28892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>
            <a:off x="8374063" y="1697039"/>
            <a:ext cx="287337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470459" y="1917513"/>
            <a:ext cx="0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 flipV="1">
            <a:off x="1478521" y="3285937"/>
            <a:ext cx="915988" cy="7939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843523" y="4005869"/>
            <a:ext cx="275471" cy="80743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H="1">
            <a:off x="2885045" y="3955863"/>
            <a:ext cx="322077" cy="857439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H="1" flipV="1">
            <a:off x="3566084" y="1917513"/>
            <a:ext cx="0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91" name="Line 36"/>
          <p:cNvSpPr>
            <a:spLocks noChangeShapeType="1"/>
          </p:cNvSpPr>
          <p:nvPr/>
        </p:nvSpPr>
        <p:spPr bwMode="auto">
          <a:xfrm>
            <a:off x="1145615" y="3117663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70693" name="Oval 38"/>
          <p:cNvSpPr>
            <a:spLocks noChangeArrowheads="1"/>
          </p:cNvSpPr>
          <p:nvPr/>
        </p:nvSpPr>
        <p:spPr bwMode="auto">
          <a:xfrm>
            <a:off x="1419133" y="3221644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cxnSp>
        <p:nvCxnSpPr>
          <p:cNvPr id="3" name="Gerader Verbinder 2"/>
          <p:cNvCxnSpPr/>
          <p:nvPr/>
        </p:nvCxnSpPr>
        <p:spPr bwMode="auto">
          <a:xfrm>
            <a:off x="2885045" y="4350310"/>
            <a:ext cx="0" cy="462992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Line 5"/>
          <p:cNvSpPr>
            <a:spLocks noChangeShapeType="1"/>
          </p:cNvSpPr>
          <p:nvPr/>
        </p:nvSpPr>
        <p:spPr bwMode="auto">
          <a:xfrm flipV="1">
            <a:off x="1118210" y="1917512"/>
            <a:ext cx="38234" cy="28957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cxnSp>
        <p:nvCxnSpPr>
          <p:cNvPr id="42" name="Gerader Verbinder 41"/>
          <p:cNvCxnSpPr/>
          <p:nvPr/>
        </p:nvCxnSpPr>
        <p:spPr bwMode="auto">
          <a:xfrm>
            <a:off x="1118994" y="4359271"/>
            <a:ext cx="0" cy="462992"/>
          </a:xfrm>
          <a:prstGeom prst="line">
            <a:avLst/>
          </a:prstGeom>
          <a:solidFill>
            <a:schemeClr val="accent1"/>
          </a:solidFill>
          <a:ln w="603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Gerade Verbindung mit Pfeil 4"/>
          <p:cNvCxnSpPr>
            <a:endCxn id="70659" idx="1"/>
          </p:cNvCxnSpPr>
          <p:nvPr/>
        </p:nvCxnSpPr>
        <p:spPr bwMode="auto">
          <a:xfrm>
            <a:off x="2885045" y="3955863"/>
            <a:ext cx="33972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Oval 38"/>
          <p:cNvSpPr>
            <a:spLocks noChangeArrowheads="1"/>
          </p:cNvSpPr>
          <p:nvPr/>
        </p:nvSpPr>
        <p:spPr bwMode="auto">
          <a:xfrm>
            <a:off x="2323629" y="3204740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cxnSp>
        <p:nvCxnSpPr>
          <p:cNvPr id="45" name="Gerade Verbindung mit Pfeil 44"/>
          <p:cNvCxnSpPr/>
          <p:nvPr/>
        </p:nvCxnSpPr>
        <p:spPr bwMode="auto">
          <a:xfrm flipV="1">
            <a:off x="2415146" y="3276971"/>
            <a:ext cx="449261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/>
          <p:cNvCxnSpPr/>
          <p:nvPr/>
        </p:nvCxnSpPr>
        <p:spPr bwMode="auto">
          <a:xfrm>
            <a:off x="1106813" y="3285424"/>
            <a:ext cx="370123" cy="84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/>
          <p:cNvCxnSpPr/>
          <p:nvPr/>
        </p:nvCxnSpPr>
        <p:spPr bwMode="auto">
          <a:xfrm flipV="1">
            <a:off x="854449" y="4005869"/>
            <a:ext cx="291166" cy="87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feld 51"/>
          <p:cNvSpPr txBox="1"/>
          <p:nvPr/>
        </p:nvSpPr>
        <p:spPr>
          <a:xfrm>
            <a:off x="3392393" y="1917512"/>
            <a:ext cx="5269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Liegestütz Frontalansicht</a:t>
            </a:r>
          </a:p>
          <a:p>
            <a:endParaRPr lang="de-DE" dirty="0" smtClean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Mit Waage vertikale </a:t>
            </a:r>
            <a:r>
              <a:rPr lang="de-DE" sz="2000" dirty="0" err="1" smtClean="0">
                <a:solidFill>
                  <a:schemeClr val="bg2"/>
                </a:solidFill>
              </a:rPr>
              <a:t>Fußkraft</a:t>
            </a:r>
            <a:r>
              <a:rPr lang="de-DE" sz="2000" dirty="0" smtClean="0">
                <a:solidFill>
                  <a:schemeClr val="bg2"/>
                </a:solidFill>
              </a:rPr>
              <a:t> messen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Abstände Sling Trainer Gelenke messen</a:t>
            </a:r>
            <a:endParaRPr lang="de-DE" sz="2000" dirty="0">
              <a:solidFill>
                <a:schemeClr val="bg2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91349" y="195845"/>
            <a:ext cx="8610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dirty="0" smtClean="0">
                <a:solidFill>
                  <a:srgbClr val="0033CC"/>
                </a:solidFill>
                <a:latin typeface="Arial" charset="0"/>
              </a:rPr>
              <a:t>3. </a:t>
            </a:r>
            <a:r>
              <a:rPr lang="de-DE" altLang="de-DE" dirty="0">
                <a:solidFill>
                  <a:srgbClr val="0033CC"/>
                </a:solidFill>
                <a:latin typeface="Arial" charset="0"/>
              </a:rPr>
              <a:t>Bestimmung </a:t>
            </a:r>
            <a:r>
              <a:rPr lang="de-DE" altLang="de-DE" dirty="0" smtClean="0">
                <a:solidFill>
                  <a:srgbClr val="0033CC"/>
                </a:solidFill>
                <a:latin typeface="Arial" charset="0"/>
              </a:rPr>
              <a:t>der Drehmomente im Ellbogen- und Schultergelenk </a:t>
            </a:r>
            <a:r>
              <a:rPr lang="de-DE" altLang="de-DE" dirty="0">
                <a:solidFill>
                  <a:srgbClr val="0033CC"/>
                </a:solidFill>
                <a:latin typeface="Arial" charset="0"/>
              </a:rPr>
              <a:t>bei einer Liegestütz mit Sling Trainer</a:t>
            </a:r>
            <a:endParaRPr lang="de-DE" altLang="de-DE" baseline="-25000" dirty="0">
              <a:solidFill>
                <a:srgbClr val="0033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59566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feld 51"/>
          <p:cNvSpPr txBox="1"/>
          <p:nvPr/>
        </p:nvSpPr>
        <p:spPr>
          <a:xfrm>
            <a:off x="5105331" y="4269388"/>
            <a:ext cx="80773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Seitansicht    Frontalansicht</a:t>
            </a:r>
          </a:p>
          <a:p>
            <a:endParaRPr lang="de-DE" dirty="0" smtClean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2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91349" y="195845"/>
            <a:ext cx="8610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altLang="de-DE" dirty="0" smtClean="0">
                <a:solidFill>
                  <a:srgbClr val="0033CC"/>
                </a:solidFill>
                <a:latin typeface="Arial" charset="0"/>
              </a:rPr>
              <a:t>4. </a:t>
            </a:r>
            <a:r>
              <a:rPr lang="de-DE" altLang="de-DE" dirty="0">
                <a:solidFill>
                  <a:srgbClr val="0033CC"/>
                </a:solidFill>
                <a:latin typeface="Arial" charset="0"/>
              </a:rPr>
              <a:t>Bestimmung </a:t>
            </a:r>
            <a:r>
              <a:rPr lang="de-DE" altLang="de-DE" dirty="0" smtClean="0">
                <a:solidFill>
                  <a:srgbClr val="0033CC"/>
                </a:solidFill>
                <a:latin typeface="Arial" charset="0"/>
              </a:rPr>
              <a:t>der Drehmomente im Schultergelenk </a:t>
            </a:r>
            <a:r>
              <a:rPr lang="de-DE" altLang="de-DE" dirty="0">
                <a:solidFill>
                  <a:srgbClr val="0033CC"/>
                </a:solidFill>
                <a:latin typeface="Arial" charset="0"/>
              </a:rPr>
              <a:t>bei einer Liegestütz mit Sling Trainer</a:t>
            </a:r>
            <a:endParaRPr lang="de-DE" altLang="de-DE" baseline="-25000" dirty="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928061" y="812558"/>
            <a:ext cx="3893210" cy="3442447"/>
            <a:chOff x="234667" y="1237129"/>
            <a:chExt cx="3893210" cy="3442447"/>
          </a:xfrm>
        </p:grpSpPr>
        <p:grpSp>
          <p:nvGrpSpPr>
            <p:cNvPr id="6" name="Gruppieren 5"/>
            <p:cNvGrpSpPr/>
            <p:nvPr/>
          </p:nvGrpSpPr>
          <p:grpSpPr>
            <a:xfrm>
              <a:off x="234667" y="1408113"/>
              <a:ext cx="1567237" cy="3271463"/>
              <a:chOff x="647045" y="1408113"/>
              <a:chExt cx="2383024" cy="4894075"/>
            </a:xfrm>
          </p:grpSpPr>
          <p:sp>
            <p:nvSpPr>
              <p:cNvPr id="70658" name="Line 2"/>
              <p:cNvSpPr>
                <a:spLocks noChangeShapeType="1"/>
              </p:cNvSpPr>
              <p:nvPr/>
            </p:nvSpPr>
            <p:spPr bwMode="auto">
              <a:xfrm flipH="1">
                <a:off x="766851" y="3248631"/>
                <a:ext cx="521048" cy="589757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AT">
                  <a:solidFill>
                    <a:schemeClr val="bg2"/>
                  </a:solidFill>
                </a:endParaRPr>
              </a:p>
            </p:txBody>
          </p:sp>
          <p:sp>
            <p:nvSpPr>
              <p:cNvPr id="70660" name="Line 4"/>
              <p:cNvSpPr>
                <a:spLocks noChangeShapeType="1"/>
              </p:cNvSpPr>
              <p:nvPr/>
            </p:nvSpPr>
            <p:spPr bwMode="auto">
              <a:xfrm>
                <a:off x="1178023" y="3117663"/>
                <a:ext cx="133249" cy="168275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AT">
                  <a:solidFill>
                    <a:schemeClr val="bg2"/>
                  </a:solidFill>
                </a:endParaRPr>
              </a:p>
            </p:txBody>
          </p:sp>
          <p:sp>
            <p:nvSpPr>
              <p:cNvPr id="70662" name="Oval 6"/>
              <p:cNvSpPr>
                <a:spLocks noChangeArrowheads="1"/>
              </p:cNvSpPr>
              <p:nvPr/>
            </p:nvSpPr>
            <p:spPr bwMode="auto">
              <a:xfrm>
                <a:off x="647045" y="2451868"/>
                <a:ext cx="720725" cy="72072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de-AT" altLang="de-DE">
                  <a:solidFill>
                    <a:schemeClr val="bg2"/>
                  </a:solidFill>
                </a:endParaRPr>
              </a:p>
            </p:txBody>
          </p:sp>
          <p:sp>
            <p:nvSpPr>
              <p:cNvPr id="70669" name="Line 13"/>
              <p:cNvSpPr>
                <a:spLocks noChangeShapeType="1"/>
              </p:cNvSpPr>
              <p:nvPr/>
            </p:nvSpPr>
            <p:spPr bwMode="auto">
              <a:xfrm>
                <a:off x="2497417" y="6302188"/>
                <a:ext cx="532652" cy="0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AT">
                  <a:solidFill>
                    <a:schemeClr val="bg2"/>
                  </a:solidFill>
                </a:endParaRPr>
              </a:p>
            </p:txBody>
          </p:sp>
          <p:sp>
            <p:nvSpPr>
              <p:cNvPr id="70671" name="Line 15"/>
              <p:cNvSpPr>
                <a:spLocks noChangeShapeType="1"/>
              </p:cNvSpPr>
              <p:nvPr/>
            </p:nvSpPr>
            <p:spPr bwMode="auto">
              <a:xfrm flipH="1" flipV="1">
                <a:off x="2965447" y="1917513"/>
                <a:ext cx="0" cy="13684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AT">
                  <a:solidFill>
                    <a:schemeClr val="bg2"/>
                  </a:solidFill>
                </a:endParaRPr>
              </a:p>
            </p:txBody>
          </p:sp>
          <p:sp>
            <p:nvSpPr>
              <p:cNvPr id="70693" name="Oval 38"/>
              <p:cNvSpPr>
                <a:spLocks noChangeArrowheads="1"/>
              </p:cNvSpPr>
              <p:nvPr/>
            </p:nvSpPr>
            <p:spPr bwMode="auto">
              <a:xfrm>
                <a:off x="1222069" y="3185390"/>
                <a:ext cx="144462" cy="14446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de-AT" altLang="de-DE">
                  <a:solidFill>
                    <a:schemeClr val="bg2"/>
                  </a:solidFill>
                </a:endParaRPr>
              </a:p>
            </p:txBody>
          </p:sp>
          <p:sp>
            <p:nvSpPr>
              <p:cNvPr id="41" name="Line 5"/>
              <p:cNvSpPr>
                <a:spLocks noChangeShapeType="1"/>
              </p:cNvSpPr>
              <p:nvPr/>
            </p:nvSpPr>
            <p:spPr bwMode="auto">
              <a:xfrm flipV="1">
                <a:off x="720162" y="1408113"/>
                <a:ext cx="1813485" cy="2437745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AT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42" name="Gerader Verbinder 41"/>
              <p:cNvCxnSpPr/>
              <p:nvPr/>
            </p:nvCxnSpPr>
            <p:spPr bwMode="auto">
              <a:xfrm flipH="1">
                <a:off x="714855" y="3443533"/>
                <a:ext cx="292552" cy="375852"/>
              </a:xfrm>
              <a:prstGeom prst="line">
                <a:avLst/>
              </a:prstGeom>
              <a:solidFill>
                <a:schemeClr val="accent1"/>
              </a:solidFill>
              <a:ln w="6032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Line 3"/>
              <p:cNvSpPr>
                <a:spLocks noChangeShapeType="1"/>
              </p:cNvSpPr>
              <p:nvPr/>
            </p:nvSpPr>
            <p:spPr bwMode="auto">
              <a:xfrm>
                <a:off x="1294838" y="3302842"/>
                <a:ext cx="1735231" cy="2999346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AT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33" name="Line 2"/>
            <p:cNvSpPr>
              <a:spLocks noChangeShapeType="1"/>
            </p:cNvSpPr>
            <p:nvPr/>
          </p:nvSpPr>
          <p:spPr bwMode="auto">
            <a:xfrm flipH="1">
              <a:off x="2198403" y="2692708"/>
              <a:ext cx="500273" cy="239077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4" name="Line 4"/>
            <p:cNvSpPr>
              <a:spLocks noChangeShapeType="1"/>
            </p:cNvSpPr>
            <p:nvPr/>
          </p:nvSpPr>
          <p:spPr bwMode="auto">
            <a:xfrm>
              <a:off x="2952347" y="2252902"/>
              <a:ext cx="87634" cy="112484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5" name="Oval 6"/>
            <p:cNvSpPr>
              <a:spLocks noChangeArrowheads="1"/>
            </p:cNvSpPr>
            <p:nvPr/>
          </p:nvSpPr>
          <p:spPr bwMode="auto">
            <a:xfrm>
              <a:off x="2759648" y="2065622"/>
              <a:ext cx="473997" cy="48177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>
              <a:off x="2768612" y="3538928"/>
              <a:ext cx="473997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 flipH="1" flipV="1">
              <a:off x="4127877" y="1450657"/>
              <a:ext cx="0" cy="91472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31895" y="2611815"/>
              <a:ext cx="95823" cy="11803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171340" y="1318465"/>
              <a:ext cx="0" cy="161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cxnSp>
          <p:nvCxnSpPr>
            <p:cNvPr id="40" name="Gerader Verbinder 39"/>
            <p:cNvCxnSpPr>
              <a:endCxn id="39" idx="0"/>
            </p:cNvCxnSpPr>
            <p:nvPr/>
          </p:nvCxnSpPr>
          <p:spPr bwMode="auto">
            <a:xfrm flipH="1">
              <a:off x="2171340" y="2533782"/>
              <a:ext cx="1" cy="39650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Line 3"/>
            <p:cNvSpPr>
              <a:spLocks noChangeShapeType="1"/>
            </p:cNvSpPr>
            <p:nvPr/>
          </p:nvSpPr>
          <p:spPr bwMode="auto">
            <a:xfrm>
              <a:off x="2707291" y="2674652"/>
              <a:ext cx="102397" cy="2004924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 flipV="1">
              <a:off x="3839882" y="1375873"/>
              <a:ext cx="0" cy="161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cxnSp>
          <p:nvCxnSpPr>
            <p:cNvPr id="46" name="Gerader Verbinder 45"/>
            <p:cNvCxnSpPr/>
            <p:nvPr/>
          </p:nvCxnSpPr>
          <p:spPr bwMode="auto">
            <a:xfrm flipH="1">
              <a:off x="3820069" y="2574699"/>
              <a:ext cx="1" cy="396507"/>
            </a:xfrm>
            <a:prstGeom prst="line">
              <a:avLst/>
            </a:prstGeom>
            <a:solidFill>
              <a:schemeClr val="accent1"/>
            </a:solidFill>
            <a:ln w="603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Line 2"/>
            <p:cNvSpPr>
              <a:spLocks noChangeShapeType="1"/>
            </p:cNvSpPr>
            <p:nvPr/>
          </p:nvSpPr>
          <p:spPr bwMode="auto">
            <a:xfrm flipH="1" flipV="1">
              <a:off x="3315759" y="2699266"/>
              <a:ext cx="466449" cy="21174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1" name="Line 13"/>
            <p:cNvSpPr>
              <a:spLocks noChangeShapeType="1"/>
            </p:cNvSpPr>
            <p:nvPr/>
          </p:nvSpPr>
          <p:spPr bwMode="auto">
            <a:xfrm>
              <a:off x="2689712" y="2699267"/>
              <a:ext cx="597272" cy="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53" name="Line 3"/>
            <p:cNvSpPr>
              <a:spLocks noChangeShapeType="1"/>
            </p:cNvSpPr>
            <p:nvPr/>
          </p:nvSpPr>
          <p:spPr bwMode="auto">
            <a:xfrm flipH="1">
              <a:off x="3242610" y="2699267"/>
              <a:ext cx="53338" cy="1977746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cxnSp>
          <p:nvCxnSpPr>
            <p:cNvPr id="11" name="Gerader Verbinder 10"/>
            <p:cNvCxnSpPr/>
            <p:nvPr/>
          </p:nvCxnSpPr>
          <p:spPr bwMode="auto">
            <a:xfrm>
              <a:off x="1475424" y="1237129"/>
              <a:ext cx="0" cy="18646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Freihandform 53"/>
            <p:cNvSpPr/>
            <p:nvPr/>
          </p:nvSpPr>
          <p:spPr>
            <a:xfrm rot="8273149">
              <a:off x="1065122" y="1989503"/>
              <a:ext cx="260597" cy="516464"/>
            </a:xfrm>
            <a:custGeom>
              <a:avLst/>
              <a:gdLst>
                <a:gd name="connsiteX0" fmla="*/ 0 w 633046"/>
                <a:gd name="connsiteY0" fmla="*/ 0 h 975946"/>
                <a:gd name="connsiteX1" fmla="*/ 509954 w 633046"/>
                <a:gd name="connsiteY1" fmla="*/ 395653 h 975946"/>
                <a:gd name="connsiteX2" fmla="*/ 633046 w 633046"/>
                <a:gd name="connsiteY2" fmla="*/ 975946 h 97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3046" h="975946">
                  <a:moveTo>
                    <a:pt x="0" y="0"/>
                  </a:moveTo>
                  <a:cubicBezTo>
                    <a:pt x="202223" y="116497"/>
                    <a:pt x="404446" y="232995"/>
                    <a:pt x="509954" y="395653"/>
                  </a:cubicBezTo>
                  <a:cubicBezTo>
                    <a:pt x="615462" y="558311"/>
                    <a:pt x="624254" y="767128"/>
                    <a:pt x="633046" y="975946"/>
                  </a:cubicBezTo>
                </a:path>
              </a:pathLst>
            </a:custGeom>
            <a:noFill/>
            <a:ln>
              <a:solidFill>
                <a:schemeClr val="bg2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2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hteck 54"/>
                <p:cNvSpPr/>
                <p:nvPr/>
              </p:nvSpPr>
              <p:spPr>
                <a:xfrm>
                  <a:off x="1077555" y="1742265"/>
                  <a:ext cx="44595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de-DE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Lucida Sans Unicode" pitchFamily="34" charset="0"/>
                          </a:rPr>
                          <m:t>α</m:t>
                        </m:r>
                      </m:oMath>
                    </m:oMathPara>
                  </a14:m>
                  <a:endParaRPr lang="de-DE" sz="2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Rechteck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555" y="1742265"/>
                  <a:ext cx="445956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Gerade Verbindung mit Pfeil 13"/>
            <p:cNvCxnSpPr/>
            <p:nvPr/>
          </p:nvCxnSpPr>
          <p:spPr bwMode="auto">
            <a:xfrm>
              <a:off x="2170224" y="2672372"/>
              <a:ext cx="51948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hteck 58"/>
                <p:cNvSpPr/>
                <p:nvPr/>
              </p:nvSpPr>
              <p:spPr>
                <a:xfrm>
                  <a:off x="2268147" y="2247735"/>
                  <a:ext cx="294005" cy="4636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altLang="de-DE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cs typeface="Lucida Sans Unicode" pitchFamily="34" charset="0"/>
                          </a:rPr>
                          <m:t>𝑙</m:t>
                        </m:r>
                      </m:oMath>
                    </m:oMathPara>
                  </a14:m>
                  <a:endParaRPr lang="de-DE" sz="2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chteck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147" y="2247735"/>
                  <a:ext cx="294005" cy="463631"/>
                </a:xfrm>
                <a:prstGeom prst="rect">
                  <a:avLst/>
                </a:prstGeom>
                <a:blipFill>
                  <a:blip r:embed="rId4"/>
                  <a:stretch>
                    <a:fillRect l="-6250" r="-208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17"/>
              <p:cNvSpPr/>
              <p:nvPr/>
            </p:nvSpPr>
            <p:spPr>
              <a:xfrm>
                <a:off x="478726" y="1483450"/>
                <a:ext cx="8665273" cy="3375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2000" dirty="0" smtClean="0">
                    <a:solidFill>
                      <a:schemeClr val="bg2"/>
                    </a:solidFill>
                  </a:rPr>
                  <a:t>- Mit </a:t>
                </a:r>
                <a:r>
                  <a:rPr lang="de-DE" sz="2000" dirty="0">
                    <a:solidFill>
                      <a:schemeClr val="bg2"/>
                    </a:solidFill>
                  </a:rPr>
                  <a:t>Waage Gewichtskraft im </a:t>
                </a:r>
                <a:endParaRPr lang="de-DE" sz="2000" dirty="0" smtClean="0">
                  <a:solidFill>
                    <a:schemeClr val="bg2"/>
                  </a:solidFill>
                </a:endParaRPr>
              </a:p>
              <a:p>
                <a:r>
                  <a:rPr lang="de-DE" sz="2000" dirty="0" smtClean="0">
                    <a:solidFill>
                      <a:schemeClr val="bg2"/>
                    </a:solidFill>
                  </a:rPr>
                  <a:t>aufrechten </a:t>
                </a:r>
                <a:r>
                  <a:rPr lang="de-DE" sz="2000" dirty="0">
                    <a:solidFill>
                      <a:schemeClr val="bg2"/>
                    </a:solidFill>
                  </a:rPr>
                  <a:t>Stand und bei der </a:t>
                </a:r>
                <a:endParaRPr lang="de-DE" sz="2000" dirty="0" smtClean="0">
                  <a:solidFill>
                    <a:schemeClr val="bg2"/>
                  </a:solidFill>
                </a:endParaRPr>
              </a:p>
              <a:p>
                <a:r>
                  <a:rPr lang="de-DE" sz="2000" dirty="0" smtClean="0">
                    <a:solidFill>
                      <a:schemeClr val="bg2"/>
                    </a:solidFill>
                  </a:rPr>
                  <a:t>Übung </a:t>
                </a:r>
                <a:r>
                  <a:rPr lang="de-DE" sz="2000" dirty="0">
                    <a:solidFill>
                      <a:schemeClr val="bg2"/>
                    </a:solidFill>
                  </a:rPr>
                  <a:t>messen</a:t>
                </a:r>
              </a:p>
              <a:p>
                <a:r>
                  <a:rPr lang="de-DE" sz="2000" dirty="0" smtClean="0">
                    <a:solidFill>
                      <a:schemeClr val="bg2"/>
                    </a:solidFill>
                  </a:rPr>
                  <a:t>- Sling </a:t>
                </a:r>
                <a:r>
                  <a:rPr lang="de-DE" sz="2000" dirty="0">
                    <a:solidFill>
                      <a:schemeClr val="bg2"/>
                    </a:solidFill>
                  </a:rPr>
                  <a:t>Trainer Kraft </a:t>
                </a:r>
                <a:r>
                  <a:rPr lang="de-DE" sz="2000" dirty="0" smtClean="0">
                    <a:solidFill>
                      <a:schemeClr val="bg2"/>
                    </a:solidFill>
                  </a:rPr>
                  <a:t>berechnen</a:t>
                </a:r>
              </a:p>
              <a:p>
                <a:endParaRPr lang="de-DE" sz="2000" dirty="0" smtClean="0">
                  <a:solidFill>
                    <a:schemeClr val="bg2"/>
                  </a:solidFill>
                </a:endParaRPr>
              </a:p>
              <a:p>
                <a:r>
                  <a:rPr lang="de-DE" sz="2000" dirty="0" err="1" smtClean="0">
                    <a:solidFill>
                      <a:schemeClr val="bg2"/>
                    </a:solidFill>
                  </a:rPr>
                  <a:t>F</a:t>
                </a:r>
                <a:r>
                  <a:rPr lang="de-DE" sz="2000" baseline="-25000" dirty="0" err="1" smtClean="0">
                    <a:solidFill>
                      <a:schemeClr val="bg2"/>
                    </a:solidFill>
                  </a:rPr>
                  <a:t>Sling,vert</a:t>
                </a:r>
                <a:r>
                  <a:rPr lang="de-DE" sz="2000" dirty="0" smtClean="0">
                    <a:solidFill>
                      <a:schemeClr val="bg2"/>
                    </a:solidFill>
                  </a:rPr>
                  <a:t> = </a:t>
                </a:r>
                <a:r>
                  <a:rPr lang="de-DE" sz="2000" dirty="0" err="1" smtClean="0">
                    <a:solidFill>
                      <a:schemeClr val="bg2"/>
                    </a:solidFill>
                  </a:rPr>
                  <a:t>F</a:t>
                </a:r>
                <a:r>
                  <a:rPr lang="de-DE" sz="2000" baseline="-25000" dirty="0" err="1" smtClean="0">
                    <a:solidFill>
                      <a:schemeClr val="bg2"/>
                    </a:solidFill>
                  </a:rPr>
                  <a:t>Gew,aufrecht</a:t>
                </a:r>
                <a:r>
                  <a:rPr lang="de-DE" sz="2000" baseline="-25000" dirty="0" smtClean="0">
                    <a:solidFill>
                      <a:schemeClr val="bg2"/>
                    </a:solidFill>
                  </a:rPr>
                  <a:t> </a:t>
                </a:r>
                <a:r>
                  <a:rPr lang="de-DE" sz="2000" dirty="0" smtClean="0">
                    <a:solidFill>
                      <a:schemeClr val="bg2"/>
                    </a:solidFill>
                  </a:rPr>
                  <a:t>- </a:t>
                </a:r>
                <a:r>
                  <a:rPr lang="de-DE" sz="2000" dirty="0" err="1" smtClean="0">
                    <a:solidFill>
                      <a:schemeClr val="bg2"/>
                    </a:solidFill>
                  </a:rPr>
                  <a:t>F</a:t>
                </a:r>
                <a:r>
                  <a:rPr lang="de-DE" sz="2000" baseline="-25000" dirty="0" err="1" smtClean="0">
                    <a:solidFill>
                      <a:schemeClr val="bg2"/>
                    </a:solidFill>
                  </a:rPr>
                  <a:t>Gew,Übung</a:t>
                </a:r>
                <a:endParaRPr lang="de-DE" sz="2000" baseline="-25000" dirty="0" smtClean="0">
                  <a:solidFill>
                    <a:schemeClr val="bg2"/>
                  </a:solidFill>
                </a:endParaRPr>
              </a:p>
              <a:p>
                <a:endParaRPr lang="de-DE" sz="2000" dirty="0" smtClean="0">
                  <a:solidFill>
                    <a:schemeClr val="bg2"/>
                  </a:solidFill>
                </a:endParaRPr>
              </a:p>
              <a:p>
                <a:r>
                  <a:rPr lang="de-DE" sz="2000" dirty="0" err="1" smtClean="0">
                    <a:solidFill>
                      <a:schemeClr val="bg2"/>
                    </a:solidFill>
                  </a:rPr>
                  <a:t>F</a:t>
                </a:r>
                <a:r>
                  <a:rPr lang="de-DE" sz="2000" baseline="-25000" dirty="0" err="1" smtClean="0">
                    <a:solidFill>
                      <a:schemeClr val="bg2"/>
                    </a:solidFill>
                  </a:rPr>
                  <a:t>Sling</a:t>
                </a:r>
                <a:r>
                  <a:rPr lang="de-DE" sz="2000" baseline="-25000" dirty="0" smtClean="0">
                    <a:solidFill>
                      <a:schemeClr val="bg2"/>
                    </a:solidFill>
                  </a:rPr>
                  <a:t> </a:t>
                </a:r>
                <a:r>
                  <a:rPr lang="de-DE" sz="2000" dirty="0">
                    <a:solidFill>
                      <a:schemeClr val="bg2"/>
                    </a:solidFill>
                  </a:rPr>
                  <a:t>= </a:t>
                </a:r>
                <a:r>
                  <a:rPr lang="de-DE" sz="2000" dirty="0" err="1">
                    <a:solidFill>
                      <a:schemeClr val="bg2"/>
                    </a:solidFill>
                  </a:rPr>
                  <a:t>F</a:t>
                </a:r>
                <a:r>
                  <a:rPr lang="de-DE" sz="2000" baseline="-25000" dirty="0" err="1">
                    <a:solidFill>
                      <a:schemeClr val="bg2"/>
                    </a:solidFill>
                  </a:rPr>
                  <a:t>Sling,vert</a:t>
                </a:r>
                <a:r>
                  <a:rPr lang="de-DE" sz="2000" dirty="0" smtClean="0">
                    <a:solidFill>
                      <a:schemeClr val="bg2"/>
                    </a:solidFill>
                  </a:rPr>
                  <a:t> / cos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de-DE" sz="20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α</m:t>
                    </m:r>
                  </m:oMath>
                </a14:m>
                <a:r>
                  <a:rPr lang="de-DE" sz="2000" dirty="0" smtClean="0">
                    <a:solidFill>
                      <a:schemeClr val="bg2"/>
                    </a:solidFill>
                  </a:rPr>
                  <a:t>)</a:t>
                </a:r>
              </a:p>
              <a:p>
                <a:endParaRPr lang="de-DE" sz="2000" dirty="0">
                  <a:solidFill>
                    <a:schemeClr val="bg2"/>
                  </a:solidFill>
                </a:endParaRPr>
              </a:p>
              <a:p>
                <a:r>
                  <a:rPr lang="de-DE" sz="2000" dirty="0" smtClean="0">
                    <a:solidFill>
                      <a:schemeClr val="bg2"/>
                    </a:solidFill>
                  </a:rPr>
                  <a:t>M = </a:t>
                </a:r>
                <a:r>
                  <a:rPr lang="de-DE" sz="2000" dirty="0" err="1" smtClean="0">
                    <a:solidFill>
                      <a:schemeClr val="bg2"/>
                    </a:solidFill>
                  </a:rPr>
                  <a:t>F</a:t>
                </a:r>
                <a:r>
                  <a:rPr lang="de-DE" sz="2000" baseline="-25000" dirty="0" err="1" smtClean="0">
                    <a:solidFill>
                      <a:schemeClr val="bg2"/>
                    </a:solidFill>
                  </a:rPr>
                  <a:t>sling</a:t>
                </a:r>
                <a:r>
                  <a:rPr lang="de-DE" sz="2000" baseline="-25000" dirty="0" smtClean="0">
                    <a:solidFill>
                      <a:schemeClr val="bg2"/>
                    </a:solidFill>
                  </a:rPr>
                  <a:t> </a:t>
                </a:r>
                <a:r>
                  <a:rPr lang="de-DE" sz="2000" dirty="0" smtClean="0">
                    <a:solidFill>
                      <a:schemeClr val="bg2"/>
                    </a:solidFill>
                  </a:rPr>
                  <a:t>* l </a:t>
                </a:r>
                <a:endParaRPr lang="de-DE" sz="2000" dirty="0">
                  <a:solidFill>
                    <a:schemeClr val="bg2"/>
                  </a:solidFill>
                </a:endParaRPr>
              </a:p>
              <a:p>
                <a:endParaRPr lang="de-DE" sz="2000" baseline="-25000" dirty="0"/>
              </a:p>
            </p:txBody>
          </p:sp>
        </mc:Choice>
        <mc:Fallback xmlns="">
          <p:sp>
            <p:nvSpPr>
              <p:cNvPr id="18" name="Rechtec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26" y="1483450"/>
                <a:ext cx="8665273" cy="3375283"/>
              </a:xfrm>
              <a:prstGeom prst="rect">
                <a:avLst/>
              </a:prstGeom>
              <a:blipFill>
                <a:blip r:embed="rId5"/>
                <a:stretch>
                  <a:fillRect l="-774" t="-7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693277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0"/>
            <a:ext cx="7772400" cy="635000"/>
          </a:xfrm>
        </p:spPr>
        <p:txBody>
          <a:bodyPr/>
          <a:lstStyle/>
          <a:p>
            <a:pPr algn="l"/>
            <a:r>
              <a:rPr lang="de-DE" sz="2800" dirty="0" smtClean="0">
                <a:solidFill>
                  <a:schemeClr val="bg2"/>
                </a:solidFill>
                <a:effectLst/>
              </a:rPr>
              <a:t>Sling Trainer: </a:t>
            </a:r>
            <a:r>
              <a:rPr lang="de-DE" sz="2800" dirty="0">
                <a:solidFill>
                  <a:schemeClr val="bg1"/>
                </a:solidFill>
                <a:effectLst/>
              </a:rPr>
              <a:t>Aufgaben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802249"/>
            <a:ext cx="8577262" cy="5503659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</a:rPr>
              <a:t>Position vom Körperschwerpunkt bestimmen: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	siehe Folie 132</a:t>
            </a:r>
          </a:p>
          <a:p>
            <a:pPr marL="0" indent="0">
              <a:lnSpc>
                <a:spcPct val="80000"/>
              </a:lnSpc>
              <a:buNone/>
            </a:pPr>
            <a:endParaRPr lang="de-AT" sz="16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de-AT" sz="16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</a:rPr>
              <a:t>Die 4 Übungen mit Sling Trainer durchführen und filmen</a:t>
            </a:r>
          </a:p>
          <a:p>
            <a:pPr marL="0" indent="0">
              <a:lnSpc>
                <a:spcPct val="80000"/>
              </a:lnSpc>
              <a:buNone/>
            </a:pPr>
            <a:endParaRPr lang="de-AT" sz="1600" dirty="0" smtClean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de-AT" sz="1600" dirty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err="1" smtClean="0">
                <a:solidFill>
                  <a:schemeClr val="bg1"/>
                </a:solidFill>
                <a:latin typeface="Arial" pitchFamily="34" charset="0"/>
              </a:rPr>
              <a:t>Dürchführung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</a:rPr>
              <a:t> in den kommenden 10 Tagen</a:t>
            </a:r>
          </a:p>
          <a:p>
            <a:pPr marL="0" indent="0">
              <a:lnSpc>
                <a:spcPct val="80000"/>
              </a:lnSpc>
              <a:buNone/>
            </a:pPr>
            <a:endParaRPr lang="de-AT" sz="1600" dirty="0">
              <a:solidFill>
                <a:schemeClr val="bg1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</a:rPr>
              <a:t>- Zu jeder Übung 3 Bilder mit Abständen einfügen und die dazugehörenden Drehmomente berechnen  </a:t>
            </a:r>
            <a:endParaRPr lang="de-AT" sz="1600" dirty="0" smtClean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>
                <a:solidFill>
                  <a:srgbClr val="C0C0C0"/>
                </a:solidFill>
                <a:latin typeface="Arial" pitchFamily="34" charset="0"/>
              </a:rPr>
              <a:t>	</a:t>
            </a:r>
            <a:endParaRPr lang="de-DE" sz="1600" dirty="0">
              <a:solidFill>
                <a:srgbClr val="C0C0C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51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5A44EB-E033-44D5-B066-38BC3755F7BD}" type="slidenum">
              <a:rPr lang="de-AT" smtClean="0"/>
              <a:pPr eaLnBrk="1" hangingPunct="1"/>
              <a:t>124</a:t>
            </a:fld>
            <a:endParaRPr lang="de-AT" smtClean="0"/>
          </a:p>
        </p:txBody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243121" y="824753"/>
            <a:ext cx="8675688" cy="329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de-AT" sz="1800" dirty="0">
                <a:solidFill>
                  <a:schemeClr val="bg2"/>
                </a:solidFill>
              </a:rPr>
              <a:t>Unter Leistung P versteht man das Verhältnis der Arbeit zur Arbeitszeit.</a:t>
            </a:r>
          </a:p>
          <a:p>
            <a:pPr eaLnBrk="1" hangingPunct="1">
              <a:lnSpc>
                <a:spcPts val="2500"/>
              </a:lnSpc>
            </a:pPr>
            <a:r>
              <a:rPr lang="de-AT" sz="1800" dirty="0" smtClean="0">
                <a:solidFill>
                  <a:schemeClr val="bg2"/>
                </a:solidFill>
              </a:rPr>
              <a:t>     </a:t>
            </a:r>
            <a:r>
              <a:rPr lang="de-AT" sz="1800" dirty="0" smtClean="0">
                <a:solidFill>
                  <a:srgbClr val="0033CC"/>
                </a:solidFill>
              </a:rPr>
              <a:t>Leistung </a:t>
            </a:r>
            <a:r>
              <a:rPr lang="de-AT" sz="1800" dirty="0">
                <a:solidFill>
                  <a:srgbClr val="0033CC"/>
                </a:solidFill>
              </a:rPr>
              <a:t>= Arbeit / benötigte Zeit</a:t>
            </a:r>
          </a:p>
          <a:p>
            <a:pPr eaLnBrk="1" hangingPunct="1">
              <a:lnSpc>
                <a:spcPts val="2500"/>
              </a:lnSpc>
            </a:pPr>
            <a:r>
              <a:rPr lang="de-AT" sz="1800" dirty="0">
                <a:solidFill>
                  <a:schemeClr val="bg2"/>
                </a:solidFill>
              </a:rPr>
              <a:t>SI – Einheit der Leistung [P] = Watt (W) = J/s = </a:t>
            </a:r>
            <a:r>
              <a:rPr lang="de-AT" sz="1800" dirty="0" err="1">
                <a:solidFill>
                  <a:schemeClr val="bg2"/>
                </a:solidFill>
              </a:rPr>
              <a:t>Nm</a:t>
            </a:r>
            <a:r>
              <a:rPr lang="de-AT" sz="1800" dirty="0">
                <a:solidFill>
                  <a:schemeClr val="bg2"/>
                </a:solidFill>
              </a:rPr>
              <a:t>/s </a:t>
            </a:r>
          </a:p>
          <a:p>
            <a:pPr eaLnBrk="1" hangingPunct="1">
              <a:lnSpc>
                <a:spcPts val="2500"/>
              </a:lnSpc>
            </a:pPr>
            <a:endParaRPr lang="de-AT" sz="1800" b="1" dirty="0" smtClean="0">
              <a:solidFill>
                <a:srgbClr val="0033CC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ts val="2500"/>
              </a:lnSpc>
            </a:pPr>
            <a:r>
              <a:rPr lang="de-AT" sz="2400" b="1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 </a:t>
            </a:r>
            <a:r>
              <a:rPr lang="de-AT" sz="2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W / </a:t>
            </a:r>
            <a:r>
              <a:rPr lang="de-AT" sz="2400" b="1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   </a:t>
            </a:r>
            <a:r>
              <a:rPr lang="de-AT" sz="1800" dirty="0" smtClean="0">
                <a:solidFill>
                  <a:schemeClr val="bg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oder   ∆W </a:t>
            </a:r>
            <a:r>
              <a:rPr lang="de-AT" sz="1800" dirty="0">
                <a:solidFill>
                  <a:schemeClr val="bg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/ </a:t>
            </a:r>
            <a:r>
              <a:rPr lang="de-AT" sz="1800" dirty="0" smtClean="0">
                <a:solidFill>
                  <a:schemeClr val="bg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∆t (Ableitung der Arbeit nach Zeit)</a:t>
            </a:r>
            <a:endParaRPr lang="de-AT" sz="1800" dirty="0">
              <a:solidFill>
                <a:schemeClr val="bg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eaLnBrk="1" hangingPunct="1">
              <a:lnSpc>
                <a:spcPts val="2500"/>
              </a:lnSpc>
            </a:pPr>
            <a:r>
              <a:rPr lang="de-AT" sz="1800" dirty="0" smtClean="0">
                <a:solidFill>
                  <a:schemeClr val="bg2"/>
                </a:solidFill>
              </a:rPr>
              <a:t>P…   Leistung</a:t>
            </a:r>
            <a:endParaRPr lang="de-AT" sz="1800" dirty="0">
              <a:solidFill>
                <a:schemeClr val="bg2"/>
              </a:solidFill>
            </a:endParaRPr>
          </a:p>
          <a:p>
            <a:pPr eaLnBrk="1" hangingPunct="1">
              <a:lnSpc>
                <a:spcPts val="2500"/>
              </a:lnSpc>
            </a:pPr>
            <a:r>
              <a:rPr lang="de-AT" sz="1800" dirty="0" smtClean="0">
                <a:solidFill>
                  <a:schemeClr val="bg2"/>
                </a:solidFill>
              </a:rPr>
              <a:t>W…  verrichtete </a:t>
            </a:r>
            <a:r>
              <a:rPr lang="de-AT" sz="1800" dirty="0">
                <a:solidFill>
                  <a:schemeClr val="bg2"/>
                </a:solidFill>
              </a:rPr>
              <a:t>Arbeit</a:t>
            </a:r>
          </a:p>
          <a:p>
            <a:pPr eaLnBrk="1" hangingPunct="1">
              <a:lnSpc>
                <a:spcPts val="2500"/>
              </a:lnSpc>
            </a:pPr>
            <a:r>
              <a:rPr lang="de-AT" sz="1800" dirty="0" smtClean="0">
                <a:solidFill>
                  <a:schemeClr val="bg2"/>
                </a:solidFill>
              </a:rPr>
              <a:t>t…     Zeit</a:t>
            </a:r>
            <a:r>
              <a:rPr lang="de-AT" sz="1800" dirty="0">
                <a:solidFill>
                  <a:schemeClr val="bg2"/>
                </a:solidFill>
              </a:rPr>
              <a:t>, die dafür benötigt wurde</a:t>
            </a:r>
          </a:p>
          <a:p>
            <a:pPr eaLnBrk="1" hangingPunct="1">
              <a:lnSpc>
                <a:spcPts val="2500"/>
              </a:lnSpc>
            </a:pPr>
            <a:r>
              <a:rPr lang="de-AT" sz="1800" dirty="0" smtClean="0">
                <a:solidFill>
                  <a:schemeClr val="bg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oder </a:t>
            </a:r>
          </a:p>
          <a:p>
            <a:pPr eaLnBrk="1" hangingPunct="1">
              <a:lnSpc>
                <a:spcPts val="2500"/>
              </a:lnSpc>
            </a:pPr>
            <a:r>
              <a:rPr lang="de-AT" sz="2400" b="1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 </a:t>
            </a:r>
            <a:r>
              <a:rPr lang="de-AT" sz="2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 F </a:t>
            </a:r>
            <a:r>
              <a:rPr lang="de-AT" sz="2400" b="1" dirty="0" smtClean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· </a:t>
            </a:r>
            <a:r>
              <a:rPr lang="de-AT" sz="2400" b="1" dirty="0">
                <a:solidFill>
                  <a:srgbClr val="00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  </a:t>
            </a:r>
            <a:r>
              <a:rPr lang="de-AT" sz="1800" dirty="0">
                <a:solidFill>
                  <a:schemeClr val="bg2"/>
                </a:solidFill>
              </a:rPr>
              <a:t>(= Skalarprodukt von Kraft und v</a:t>
            </a:r>
            <a:r>
              <a:rPr lang="de-AT" sz="1800" dirty="0" smtClean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647" y="38100"/>
            <a:ext cx="8368553" cy="786653"/>
          </a:xfrm>
        </p:spPr>
        <p:txBody>
          <a:bodyPr/>
          <a:lstStyle/>
          <a:p>
            <a:r>
              <a:rPr lang="de-AT" sz="3200" b="1" dirty="0">
                <a:solidFill>
                  <a:schemeClr val="bg2"/>
                </a:solidFill>
                <a:latin typeface="Arial" charset="0"/>
              </a:rPr>
              <a:t>Leistungsbestimmung beim Bankdrücken</a:t>
            </a:r>
            <a:endParaRPr lang="de-DE" sz="3200" dirty="0"/>
          </a:p>
        </p:txBody>
      </p:sp>
      <p:sp>
        <p:nvSpPr>
          <p:cNvPr id="3" name="Rechteck 2"/>
          <p:cNvSpPr/>
          <p:nvPr/>
        </p:nvSpPr>
        <p:spPr>
          <a:xfrm>
            <a:off x="243121" y="4328188"/>
            <a:ext cx="89098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600" dirty="0">
                <a:solidFill>
                  <a:schemeClr val="bg2"/>
                </a:solidFill>
              </a:rPr>
              <a:t>Bewegung mit Ausholen entspricht </a:t>
            </a:r>
          </a:p>
          <a:p>
            <a:r>
              <a:rPr lang="de-AT" sz="1600" dirty="0">
                <a:solidFill>
                  <a:srgbClr val="0033CC"/>
                </a:solidFill>
              </a:rPr>
              <a:t>Dehnungs-Verkürzungszyklus (DVZ): </a:t>
            </a:r>
            <a:r>
              <a:rPr lang="de-DE" sz="1600" dirty="0">
                <a:solidFill>
                  <a:schemeClr val="bg2"/>
                </a:solidFill>
              </a:rPr>
              <a:t>exzentrische mit nachfolgender konzentrischer Muskelaktivierung</a:t>
            </a:r>
          </a:p>
          <a:p>
            <a:r>
              <a:rPr lang="de-DE" sz="1600" dirty="0" smtClean="0">
                <a:solidFill>
                  <a:schemeClr val="bg2"/>
                </a:solidFill>
              </a:rPr>
              <a:t>     </a:t>
            </a:r>
            <a:r>
              <a:rPr lang="de-DE" sz="1600" dirty="0">
                <a:solidFill>
                  <a:schemeClr val="bg2"/>
                </a:solidFill>
              </a:rPr>
              <a:t>Mechanischer Vorteil: 	</a:t>
            </a:r>
          </a:p>
          <a:p>
            <a:r>
              <a:rPr lang="de-DE" sz="1600" dirty="0">
                <a:solidFill>
                  <a:schemeClr val="bg2"/>
                </a:solidFill>
              </a:rPr>
              <a:t>	Nutzung elastischer Energie (vor allem Muskel-Sehnenkomplex) </a:t>
            </a:r>
          </a:p>
          <a:p>
            <a:endParaRPr lang="de-DE" sz="1600" u="sng" dirty="0">
              <a:solidFill>
                <a:schemeClr val="bg2"/>
              </a:solidFill>
            </a:endParaRPr>
          </a:p>
          <a:p>
            <a:r>
              <a:rPr lang="de-DE" sz="1600" dirty="0">
                <a:solidFill>
                  <a:schemeClr val="bg2"/>
                </a:solidFill>
              </a:rPr>
              <a:t>      Neuronale Vorteile:</a:t>
            </a:r>
          </a:p>
          <a:p>
            <a:r>
              <a:rPr lang="de-DE" sz="1600" dirty="0">
                <a:solidFill>
                  <a:schemeClr val="bg2"/>
                </a:solidFill>
              </a:rPr>
              <a:t>	Voraktivierung</a:t>
            </a:r>
          </a:p>
          <a:p>
            <a:r>
              <a:rPr lang="de-DE" sz="1600" dirty="0">
                <a:solidFill>
                  <a:schemeClr val="bg2"/>
                </a:solidFill>
              </a:rPr>
              <a:t>	Auslösen vom Muskeldehnungsreflex mit reziproker </a:t>
            </a:r>
            <a:r>
              <a:rPr lang="de-AT" sz="1600" dirty="0" smtClean="0">
                <a:solidFill>
                  <a:schemeClr val="bg2"/>
                </a:solidFill>
              </a:rPr>
              <a:t>Hemmung</a:t>
            </a:r>
            <a:endParaRPr lang="de-DE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759571-B1E1-467F-A30C-48B03E9BB043}" type="slidenum">
              <a:rPr lang="de-DE"/>
              <a:pPr eaLnBrk="1" hangingPunct="1"/>
              <a:t>125</a:t>
            </a:fld>
            <a:endParaRPr lang="de-DE"/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5076825" y="1916113"/>
            <a:ext cx="2735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2664296" cy="58052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42"/>
          <a:stretch/>
        </p:blipFill>
        <p:spPr>
          <a:xfrm>
            <a:off x="3763888" y="1196752"/>
            <a:ext cx="4248472" cy="284933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7" t="-192" r="-1144" b="192"/>
          <a:stretch/>
        </p:blipFill>
        <p:spPr>
          <a:xfrm>
            <a:off x="3866885" y="4162722"/>
            <a:ext cx="4161499" cy="257864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88" y="0"/>
            <a:ext cx="7239000" cy="120015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894730" y="1048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chemeClr val="bg2"/>
                </a:solidFill>
              </a:rPr>
              <a:t>https://link.springer.com/article/10.1007/s00421-015-3165-1</a:t>
            </a:r>
          </a:p>
        </p:txBody>
      </p:sp>
    </p:spTree>
    <p:extLst>
      <p:ext uri="{BB962C8B-B14F-4D97-AF65-F5344CB8AC3E}">
        <p14:creationId xmlns:p14="http://schemas.microsoft.com/office/powerpoint/2010/main" val="18522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7" name="Rectangle 3"/>
          <p:cNvSpPr>
            <a:spLocks noChangeArrowheads="1"/>
          </p:cNvSpPr>
          <p:nvPr/>
        </p:nvSpPr>
        <p:spPr bwMode="auto">
          <a:xfrm>
            <a:off x="3657600" y="22907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661508" name="Rectangle 4"/>
          <p:cNvSpPr>
            <a:spLocks noChangeArrowheads="1"/>
          </p:cNvSpPr>
          <p:nvPr/>
        </p:nvSpPr>
        <p:spPr bwMode="auto">
          <a:xfrm>
            <a:off x="4479925" y="3081338"/>
            <a:ext cx="1841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 sz="4400" i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257807"/>
              </p:ext>
            </p:extLst>
          </p:nvPr>
        </p:nvGraphicFramePr>
        <p:xfrm>
          <a:off x="483482" y="1530965"/>
          <a:ext cx="7992886" cy="4491395"/>
        </p:xfrm>
        <a:graphic>
          <a:graphicData uri="http://schemas.openxmlformats.org/drawingml/2006/table">
            <a:tbl>
              <a:tblPr/>
              <a:tblGrid>
                <a:gridCol w="2808311">
                  <a:extLst>
                    <a:ext uri="{9D8B030D-6E8A-4147-A177-3AD203B41FA5}">
                      <a16:colId xmlns:a16="http://schemas.microsoft.com/office/drawing/2014/main" val="809107221"/>
                    </a:ext>
                  </a:extLst>
                </a:gridCol>
                <a:gridCol w="5184575">
                  <a:extLst>
                    <a:ext uri="{9D8B030D-6E8A-4147-A177-3AD203B41FA5}">
                      <a16:colId xmlns:a16="http://schemas.microsoft.com/office/drawing/2014/main" val="433001568"/>
                    </a:ext>
                  </a:extLst>
                </a:gridCol>
              </a:tblGrid>
              <a:tr h="589878"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Gewicht</a:t>
                      </a:r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/>
                          </a:solidFill>
                        </a:rPr>
                        <a:t>LPMS-B2: 12 g</a:t>
                      </a:r>
                      <a:br>
                        <a:rPr lang="de-AT" sz="2000" dirty="0">
                          <a:solidFill>
                            <a:schemeClr val="bg2"/>
                          </a:solidFill>
                        </a:rPr>
                      </a:br>
                      <a:r>
                        <a:rPr lang="de-AT" sz="2000" dirty="0">
                          <a:solidFill>
                            <a:schemeClr val="bg2"/>
                          </a:solidFill>
                        </a:rPr>
                        <a:t>LPMS-B2 OEM: 2 g</a:t>
                      </a: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205704"/>
                  </a:ext>
                </a:extLst>
              </a:tr>
              <a:tr h="487849"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Abstand</a:t>
                      </a:r>
                      <a:r>
                        <a:rPr lang="de-AT" sz="2000" baseline="0" dirty="0" smtClean="0">
                          <a:solidFill>
                            <a:schemeClr val="bg2"/>
                          </a:solidFill>
                        </a:rPr>
                        <a:t> Sensor Computer</a:t>
                      </a:r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/>
                          </a:solidFill>
                        </a:rPr>
                        <a:t>&lt; 20 m</a:t>
                      </a: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0308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Kann auch als Datenlogger verwendet werden</a:t>
                      </a:r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617281"/>
                  </a:ext>
                </a:extLst>
              </a:tr>
              <a:tr h="75894"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677948"/>
                  </a:ext>
                </a:extLst>
              </a:tr>
              <a:tr h="487849"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Beschleunigungsmesser</a:t>
                      </a:r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3 </a:t>
                      </a:r>
                      <a:r>
                        <a:rPr lang="en-US" sz="2000" dirty="0" err="1" smtClean="0">
                          <a:solidFill>
                            <a:schemeClr val="bg2"/>
                          </a:solidFill>
                        </a:rPr>
                        <a:t>Axen</a:t>
                      </a:r>
                      <a:r>
                        <a:rPr lang="en-US" sz="2000" dirty="0" smtClean="0">
                          <a:solidFill>
                            <a:schemeClr val="bg2"/>
                          </a:solidFill>
                        </a:rPr>
                        <a:t>, 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±2 / ±4 / ±8 / ±16 g, 16 bit</a:t>
                      </a: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320377"/>
                  </a:ext>
                </a:extLst>
              </a:tr>
              <a:tr h="589878"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Winkelgeschwindigkeit (</a:t>
                      </a:r>
                      <a:r>
                        <a:rPr lang="de-AT" sz="2000" dirty="0" err="1" smtClean="0">
                          <a:solidFill>
                            <a:schemeClr val="bg2"/>
                          </a:solidFill>
                        </a:rPr>
                        <a:t>Gyroscope</a:t>
                      </a:r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3 axes, ±125 / ±245 / ±500 / ±1000 / ±2000 °/s, 16 bit</a:t>
                      </a: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702130"/>
                  </a:ext>
                </a:extLst>
              </a:tr>
              <a:tr h="353858">
                <a:tc>
                  <a:txBody>
                    <a:bodyPr/>
                    <a:lstStyle/>
                    <a:p>
                      <a:r>
                        <a:rPr lang="de-AT" sz="2000" dirty="0">
                          <a:solidFill>
                            <a:schemeClr val="bg2"/>
                          </a:solidFill>
                        </a:rPr>
                        <a:t>Magnetometer</a:t>
                      </a: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bg2"/>
                          </a:solidFill>
                        </a:rPr>
                        <a:t>3 axes, ± 4 / ± 8 / ± 12 / ± 16 gauss, 16 bit</a:t>
                      </a: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003499"/>
                  </a:ext>
                </a:extLst>
              </a:tr>
              <a:tr h="359708">
                <a:tc>
                  <a:txBody>
                    <a:bodyPr/>
                    <a:lstStyle/>
                    <a:p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AT" sz="16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657311"/>
                  </a:ext>
                </a:extLst>
              </a:tr>
              <a:tr h="325891"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Ausgabedaten</a:t>
                      </a:r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000" dirty="0" err="1">
                          <a:solidFill>
                            <a:schemeClr val="bg2"/>
                          </a:solidFill>
                        </a:rPr>
                        <a:t>Raw</a:t>
                      </a:r>
                      <a:r>
                        <a:rPr lang="de-AT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de-AT" sz="2000" dirty="0" err="1">
                          <a:solidFill>
                            <a:schemeClr val="bg2"/>
                          </a:solidFill>
                        </a:rPr>
                        <a:t>data</a:t>
                      </a:r>
                      <a:r>
                        <a:rPr lang="de-AT" sz="2000" dirty="0">
                          <a:solidFill>
                            <a:schemeClr val="bg2"/>
                          </a:solidFill>
                        </a:rPr>
                        <a:t> / Euler </a:t>
                      </a:r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Winkel </a:t>
                      </a:r>
                      <a:r>
                        <a:rPr lang="de-AT" sz="2000" dirty="0">
                          <a:solidFill>
                            <a:schemeClr val="bg2"/>
                          </a:solidFill>
                        </a:rPr>
                        <a:t>/ </a:t>
                      </a:r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Quaternion Winkel</a:t>
                      </a:r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390301"/>
                  </a:ext>
                </a:extLst>
              </a:tr>
              <a:tr h="298556"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Messfrequenz</a:t>
                      </a:r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000" dirty="0" smtClean="0">
                          <a:solidFill>
                            <a:schemeClr val="bg2"/>
                          </a:solidFill>
                        </a:rPr>
                        <a:t>bis 400Hz</a:t>
                      </a:r>
                      <a:endParaRPr lang="de-AT" sz="2000" dirty="0">
                        <a:solidFill>
                          <a:schemeClr val="bg2"/>
                        </a:solidFill>
                      </a:endParaRPr>
                    </a:p>
                  </a:txBody>
                  <a:tcPr marL="7568" marR="7568" marT="3784" marB="37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370191"/>
                  </a:ext>
                </a:extLst>
              </a:tr>
            </a:tbl>
          </a:graphicData>
        </a:graphic>
      </p:graphicFrame>
      <p:sp>
        <p:nvSpPr>
          <p:cNvPr id="4" name="Rechteck 3"/>
          <p:cNvSpPr/>
          <p:nvPr/>
        </p:nvSpPr>
        <p:spPr>
          <a:xfrm>
            <a:off x="325847" y="231343"/>
            <a:ext cx="8308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LPMS-B2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 smtClean="0">
                <a:solidFill>
                  <a:srgbClr val="000000"/>
                </a:solidFill>
              </a:rPr>
              <a:t>Inertiale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</a:t>
            </a:r>
            <a:r>
              <a:rPr lang="en-US" dirty="0" err="1" smtClean="0">
                <a:solidFill>
                  <a:srgbClr val="000000"/>
                </a:solidFill>
              </a:rPr>
              <a:t>esseinheit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(IMU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r>
              <a:rPr lang="en-US" dirty="0" err="1" smtClean="0">
                <a:solidFill>
                  <a:srgbClr val="000000"/>
                </a:solidFill>
              </a:rPr>
              <a:t>mit</a:t>
            </a:r>
            <a:r>
              <a:rPr lang="en-US" dirty="0" smtClean="0">
                <a:solidFill>
                  <a:srgbClr val="000000"/>
                </a:solidFill>
              </a:rPr>
              <a:t> Bluetooth </a:t>
            </a:r>
            <a:r>
              <a:rPr lang="en-US" dirty="0" err="1" smtClean="0">
                <a:solidFill>
                  <a:srgbClr val="000000"/>
                </a:solidFill>
              </a:rPr>
              <a:t>Verbindung</a:t>
            </a:r>
            <a:r>
              <a:rPr lang="en-US" dirty="0" smtClean="0"/>
              <a:t> </a:t>
            </a:r>
            <a:endParaRPr lang="de-AT" altLang="de-DE" dirty="0">
              <a:solidFill>
                <a:srgbClr val="00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19052" r="29126" b="21887"/>
          <a:stretch/>
        </p:blipFill>
        <p:spPr>
          <a:xfrm>
            <a:off x="7127195" y="1268760"/>
            <a:ext cx="1584176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277906"/>
            <a:ext cx="7772400" cy="635000"/>
          </a:xfrm>
        </p:spPr>
        <p:txBody>
          <a:bodyPr/>
          <a:lstStyle/>
          <a:p>
            <a:pPr algn="l"/>
            <a:r>
              <a:rPr lang="de-DE" sz="2400" dirty="0" smtClean="0">
                <a:solidFill>
                  <a:schemeClr val="bg2"/>
                </a:solidFill>
                <a:effectLst/>
              </a:rPr>
              <a:t>Bestimmung der Leistungsschwelle beim Bankdrücken</a:t>
            </a:r>
            <a:endParaRPr lang="de-DE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195" y="768678"/>
            <a:ext cx="8577262" cy="5503659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de-AT" sz="1600" b="1" dirty="0" smtClean="0">
                <a:solidFill>
                  <a:schemeClr val="bg1"/>
                </a:solidFill>
                <a:latin typeface="Arial" pitchFamily="34" charset="0"/>
              </a:rPr>
              <a:t>1. Gewicht: 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a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) 3 Wiederholungen Tief- </a:t>
            </a: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mit anschließender 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Hochbewegung (Arme gestreckt – gebeugt – gestreckt) 	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b) 3 Wiederholungen 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Hochbewegung </a:t>
            </a: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(Arme 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gebeugt </a:t>
            </a: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– gestreckt) </a:t>
            </a:r>
            <a:endParaRPr lang="de-AT" sz="1600" dirty="0" smtClean="0">
              <a:solidFill>
                <a:schemeClr val="bg2"/>
              </a:solidFill>
              <a:latin typeface="Arial" pitchFamily="34" charset="0"/>
            </a:endParaRP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Zwischen den Wiederholungen 2 Sekunden Pause und dabei das Gewicht möglichst ruhig halten </a:t>
            </a:r>
          </a:p>
          <a:p>
            <a:pPr marL="0" lvl="1" indent="0">
              <a:lnSpc>
                <a:spcPct val="120000"/>
              </a:lnSpc>
              <a:buClr>
                <a:schemeClr val="accent2"/>
              </a:buClr>
              <a:buSzPct val="80000"/>
              <a:buNone/>
            </a:pPr>
            <a:r>
              <a:rPr lang="de-AT" sz="16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2</a:t>
            </a:r>
            <a:r>
              <a:rPr lang="de-AT" sz="1600" b="1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. Gewicht ….</a:t>
            </a:r>
          </a:p>
          <a:p>
            <a:pPr marL="0" lvl="1" indent="0">
              <a:lnSpc>
                <a:spcPct val="120000"/>
              </a:lnSpc>
              <a:buClr>
                <a:schemeClr val="accent2"/>
              </a:buClr>
              <a:buSzPct val="80000"/>
              <a:buNone/>
            </a:pPr>
            <a:r>
              <a:rPr lang="de-AT" sz="1600" b="1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3. Gewicht ….</a:t>
            </a:r>
          </a:p>
          <a:p>
            <a:pPr marL="0" lvl="1" indent="0">
              <a:lnSpc>
                <a:spcPct val="120000"/>
              </a:lnSpc>
              <a:buClr>
                <a:schemeClr val="accent2"/>
              </a:buClr>
              <a:buSzPct val="80000"/>
              <a:buNone/>
            </a:pPr>
            <a:r>
              <a:rPr lang="de-AT" sz="1600" b="1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….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err="1" smtClean="0">
                <a:solidFill>
                  <a:schemeClr val="bg1"/>
                </a:solidFill>
                <a:latin typeface="Arial" pitchFamily="34" charset="0"/>
              </a:rPr>
              <a:t>Dürchführung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</a:rPr>
              <a:t> in den kommenden 10 Tagen</a:t>
            </a:r>
            <a:endParaRPr lang="de-AT" sz="1600" dirty="0" smtClean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de-AT" sz="1600" dirty="0" smtClean="0">
              <a:solidFill>
                <a:srgbClr val="C0C0C0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b="1" dirty="0" smtClean="0">
                <a:solidFill>
                  <a:srgbClr val="0033CC"/>
                </a:solidFill>
                <a:latin typeface="Arial" pitchFamily="34" charset="0"/>
              </a:rPr>
              <a:t>Auswertung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rgbClr val="0033CC"/>
                </a:solidFill>
                <a:latin typeface="Arial" pitchFamily="34" charset="0"/>
              </a:rPr>
              <a:t>Folgende Diagramme </a:t>
            </a:r>
            <a:r>
              <a:rPr lang="de-AT" sz="1600" dirty="0">
                <a:solidFill>
                  <a:srgbClr val="0033CC"/>
                </a:solidFill>
                <a:latin typeface="Arial" pitchFamily="34" charset="0"/>
              </a:rPr>
              <a:t>für die mittleren wie auch maximalen </a:t>
            </a:r>
            <a:r>
              <a:rPr lang="de-AT" sz="1600" dirty="0" smtClean="0">
                <a:solidFill>
                  <a:srgbClr val="0033CC"/>
                </a:solidFill>
                <a:latin typeface="Arial" pitchFamily="34" charset="0"/>
              </a:rPr>
              <a:t>Werte erstellen: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de-AT" sz="1600" dirty="0" smtClean="0">
                <a:solidFill>
                  <a:srgbClr val="0033CC"/>
                </a:solidFill>
                <a:latin typeface="Arial" pitchFamily="34" charset="0"/>
              </a:rPr>
              <a:t>Geschwindigkeit zu Hantelmasse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de-AT" sz="1600" dirty="0" smtClean="0">
                <a:solidFill>
                  <a:srgbClr val="0033CC"/>
                </a:solidFill>
                <a:latin typeface="Arial" pitchFamily="34" charset="0"/>
              </a:rPr>
              <a:t>Leistung zu Hantelmasse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de-AT" sz="1600" dirty="0" smtClean="0">
                <a:solidFill>
                  <a:srgbClr val="0033CC"/>
                </a:solidFill>
                <a:latin typeface="Arial" pitchFamily="34" charset="0"/>
              </a:rPr>
              <a:t>Leistung zu Geschwindigkeit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de-AT" sz="1600" dirty="0">
              <a:solidFill>
                <a:srgbClr val="0033CC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rgbClr val="0033CC"/>
                </a:solidFill>
                <a:latin typeface="Arial" pitchFamily="34" charset="0"/>
              </a:rPr>
              <a:t>Ergebnisse kurz kommentieren</a:t>
            </a:r>
            <a:endParaRPr lang="de-DE" sz="1600" dirty="0">
              <a:solidFill>
                <a:srgbClr val="0033CC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"/>
          <a:stretch>
            <a:fillRect/>
          </a:stretch>
        </p:blipFill>
        <p:spPr bwMode="auto">
          <a:xfrm>
            <a:off x="0" y="1195718"/>
            <a:ext cx="91440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9944" y="180674"/>
            <a:ext cx="306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Grundlagenwissen</a:t>
            </a:r>
            <a:endParaRPr lang="de-AT" sz="28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82550" y="6191250"/>
            <a:ext cx="295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Siehe Grundlagen1.xls</a:t>
            </a:r>
          </a:p>
        </p:txBody>
      </p:sp>
      <p:pic>
        <p:nvPicPr>
          <p:cNvPr id="135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0" r="16161" b="26114"/>
          <a:stretch>
            <a:fillRect/>
          </a:stretch>
        </p:blipFill>
        <p:spPr bwMode="auto">
          <a:xfrm>
            <a:off x="0" y="948905"/>
            <a:ext cx="9144000" cy="516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9944" y="180674"/>
            <a:ext cx="306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Grundlagenwissen</a:t>
            </a:r>
            <a:endParaRPr lang="de-AT" sz="28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9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44446" y="781319"/>
            <a:ext cx="24129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Tahoma" pitchFamily="34" charset="0"/>
              </a:rPr>
              <a:t>5. Übersprechen</a:t>
            </a:r>
            <a:endParaRPr lang="de-DE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1695450" y="2757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 flipV="1">
            <a:off x="1416050" y="3435500"/>
            <a:ext cx="0" cy="1711325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6896" name="Text Box 32"/>
          <p:cNvSpPr txBox="1">
            <a:spLocks noChangeArrowheads="1"/>
          </p:cNvSpPr>
          <p:nvPr/>
        </p:nvSpPr>
        <p:spPr bwMode="auto">
          <a:xfrm>
            <a:off x="384175" y="1495325"/>
            <a:ext cx="856932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>
                <a:solidFill>
                  <a:schemeClr val="bg2"/>
                </a:solidFill>
                <a:latin typeface="+mj-lt"/>
              </a:rPr>
              <a:t>Wirkende Kräfte               Gemessene Kräfte</a:t>
            </a:r>
            <a:endParaRPr lang="de-DE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2"/>
                </a:solidFill>
                <a:latin typeface="+mj-lt"/>
              </a:rPr>
              <a:t>F</a:t>
            </a:r>
            <a:r>
              <a:rPr lang="de-DE" baseline="-25000" dirty="0" err="1">
                <a:solidFill>
                  <a:schemeClr val="bg2"/>
                </a:solidFill>
                <a:latin typeface="+mj-lt"/>
              </a:rPr>
              <a:t>z</a:t>
            </a:r>
            <a:r>
              <a:rPr lang="de-DE" baseline="-25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dirty="0">
                <a:solidFill>
                  <a:schemeClr val="bg2"/>
                </a:solidFill>
                <a:latin typeface="+mj-lt"/>
              </a:rPr>
              <a:t>= 1000 N			</a:t>
            </a:r>
            <a:r>
              <a:rPr lang="de-DE" dirty="0" err="1">
                <a:solidFill>
                  <a:schemeClr val="bg2"/>
                </a:solidFill>
                <a:latin typeface="+mj-lt"/>
              </a:rPr>
              <a:t>Fz</a:t>
            </a:r>
            <a:r>
              <a:rPr lang="de-DE" dirty="0">
                <a:solidFill>
                  <a:schemeClr val="bg2"/>
                </a:solidFill>
                <a:latin typeface="+mj-lt"/>
              </a:rPr>
              <a:t> = 1000 N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bg2"/>
                </a:solidFill>
                <a:latin typeface="+mj-lt"/>
              </a:rPr>
              <a:t>F</a:t>
            </a:r>
            <a:r>
              <a:rPr lang="de-DE" baseline="-25000" dirty="0" err="1">
                <a:solidFill>
                  <a:schemeClr val="bg2"/>
                </a:solidFill>
                <a:latin typeface="+mj-lt"/>
              </a:rPr>
              <a:t>x</a:t>
            </a:r>
            <a:r>
              <a:rPr lang="de-DE" baseline="-25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dirty="0">
                <a:solidFill>
                  <a:schemeClr val="bg2"/>
                </a:solidFill>
                <a:latin typeface="+mj-lt"/>
              </a:rPr>
              <a:t>= 0 N  			</a:t>
            </a:r>
            <a:r>
              <a:rPr lang="de-DE" dirty="0" err="1">
                <a:solidFill>
                  <a:srgbClr val="FF0000"/>
                </a:solidFill>
                <a:latin typeface="+mj-lt"/>
              </a:rPr>
              <a:t>Fx</a:t>
            </a:r>
            <a:r>
              <a:rPr lang="de-DE" dirty="0">
                <a:solidFill>
                  <a:srgbClr val="FF0000"/>
                </a:solidFill>
                <a:latin typeface="+mj-lt"/>
              </a:rPr>
              <a:t> = 50 N </a:t>
            </a:r>
          </a:p>
          <a:p>
            <a:pPr>
              <a:lnSpc>
                <a:spcPct val="150000"/>
              </a:lnSpc>
            </a:pPr>
            <a:endParaRPr lang="de-DE" sz="28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6920" name="Text Box 56"/>
          <p:cNvSpPr txBox="1">
            <a:spLocks noChangeArrowheads="1"/>
          </p:cNvSpPr>
          <p:nvPr/>
        </p:nvSpPr>
        <p:spPr bwMode="auto">
          <a:xfrm>
            <a:off x="1214438" y="5146825"/>
            <a:ext cx="1819275" cy="495300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Kistler Platte</a:t>
            </a:r>
          </a:p>
        </p:txBody>
      </p:sp>
      <p:sp>
        <p:nvSpPr>
          <p:cNvPr id="36921" name="Line 57"/>
          <p:cNvSpPr>
            <a:spLocks noChangeShapeType="1"/>
          </p:cNvSpPr>
          <p:nvPr/>
        </p:nvSpPr>
        <p:spPr bwMode="auto">
          <a:xfrm flipV="1">
            <a:off x="5302250" y="3425975"/>
            <a:ext cx="0" cy="1711325"/>
          </a:xfrm>
          <a:prstGeom prst="line">
            <a:avLst/>
          </a:prstGeom>
          <a:noFill/>
          <a:ln w="38100">
            <a:solidFill>
              <a:schemeClr val="bg2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6923" name="Text Box 59"/>
          <p:cNvSpPr txBox="1">
            <a:spLocks noChangeArrowheads="1"/>
          </p:cNvSpPr>
          <p:nvPr/>
        </p:nvSpPr>
        <p:spPr bwMode="auto">
          <a:xfrm>
            <a:off x="5062538" y="5137300"/>
            <a:ext cx="1819275" cy="495300"/>
          </a:xfrm>
          <a:prstGeom prst="rect">
            <a:avLst/>
          </a:prstGeom>
          <a:noFill/>
          <a:ln w="38100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Kistler Platte</a:t>
            </a:r>
          </a:p>
        </p:txBody>
      </p:sp>
      <p:sp>
        <p:nvSpPr>
          <p:cNvPr id="36925" name="Line 61"/>
          <p:cNvSpPr>
            <a:spLocks noChangeShapeType="1"/>
          </p:cNvSpPr>
          <p:nvPr/>
        </p:nvSpPr>
        <p:spPr bwMode="auto">
          <a:xfrm flipH="1" flipV="1">
            <a:off x="5314950" y="5137300"/>
            <a:ext cx="457200" cy="0"/>
          </a:xfrm>
          <a:prstGeom prst="line">
            <a:avLst/>
          </a:prstGeom>
          <a:noFill/>
          <a:ln w="76200">
            <a:solidFill>
              <a:srgbClr val="FF3300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6926" name="Text Box 62"/>
          <p:cNvSpPr txBox="1">
            <a:spLocks noChangeArrowheads="1"/>
          </p:cNvSpPr>
          <p:nvPr/>
        </p:nvSpPr>
        <p:spPr bwMode="auto">
          <a:xfrm>
            <a:off x="1454150" y="3111650"/>
            <a:ext cx="495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i="1">
                <a:solidFill>
                  <a:schemeClr val="bg2"/>
                </a:solidFill>
                <a:latin typeface="Times New Roman" pitchFamily="18" charset="0"/>
              </a:rPr>
              <a:t>F</a:t>
            </a:r>
            <a:r>
              <a:rPr lang="de-DE" sz="2800" i="1" baseline="-25000">
                <a:solidFill>
                  <a:schemeClr val="bg2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36928" name="Text Box 64"/>
          <p:cNvSpPr txBox="1">
            <a:spLocks noChangeArrowheads="1"/>
          </p:cNvSpPr>
          <p:nvPr/>
        </p:nvSpPr>
        <p:spPr bwMode="auto">
          <a:xfrm>
            <a:off x="5308600" y="3098950"/>
            <a:ext cx="495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i="1">
                <a:solidFill>
                  <a:schemeClr val="bg2"/>
                </a:solidFill>
                <a:latin typeface="Times New Roman" pitchFamily="18" charset="0"/>
              </a:rPr>
              <a:t>F</a:t>
            </a:r>
            <a:r>
              <a:rPr lang="de-DE" sz="2800" i="1" baseline="-25000">
                <a:solidFill>
                  <a:schemeClr val="bg2"/>
                </a:solidFill>
                <a:latin typeface="Times New Roman" pitchFamily="18" charset="0"/>
              </a:rPr>
              <a:t>z</a:t>
            </a:r>
          </a:p>
        </p:txBody>
      </p:sp>
      <p:sp>
        <p:nvSpPr>
          <p:cNvPr id="36929" name="Text Box 65"/>
          <p:cNvSpPr txBox="1">
            <a:spLocks noChangeArrowheads="1"/>
          </p:cNvSpPr>
          <p:nvPr/>
        </p:nvSpPr>
        <p:spPr bwMode="auto">
          <a:xfrm>
            <a:off x="5556250" y="4576913"/>
            <a:ext cx="1025525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800" i="1" dirty="0" err="1" smtClean="0">
                <a:solidFill>
                  <a:srgbClr val="FF0000"/>
                </a:solidFill>
                <a:latin typeface="Times New Roman" pitchFamily="18" charset="0"/>
              </a:rPr>
              <a:t>F</a:t>
            </a:r>
            <a:r>
              <a:rPr lang="de-DE" sz="2800" i="1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endParaRPr lang="de-DE" sz="2800" i="1" baseline="-25000" dirty="0">
              <a:solidFill>
                <a:srgbClr val="FF0000"/>
              </a:solidFill>
              <a:latin typeface="Times New Roman" pitchFamily="18" charset="0"/>
            </a:endParaRPr>
          </a:p>
          <a:p>
            <a:endParaRPr lang="de-DE" sz="2800" i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6930" name="Line 66"/>
          <p:cNvSpPr>
            <a:spLocks noChangeShapeType="1"/>
          </p:cNvSpPr>
          <p:nvPr/>
        </p:nvSpPr>
        <p:spPr bwMode="auto">
          <a:xfrm>
            <a:off x="3790950" y="1578449"/>
            <a:ext cx="0" cy="4063675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6931" name="Line 67"/>
          <p:cNvSpPr>
            <a:spLocks noChangeShapeType="1"/>
          </p:cNvSpPr>
          <p:nvPr/>
        </p:nvSpPr>
        <p:spPr bwMode="auto">
          <a:xfrm>
            <a:off x="384175" y="2079278"/>
            <a:ext cx="8569325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6932" name="Text Box 68"/>
          <p:cNvSpPr txBox="1">
            <a:spLocks noChangeArrowheads="1"/>
          </p:cNvSpPr>
          <p:nvPr/>
        </p:nvSpPr>
        <p:spPr bwMode="auto">
          <a:xfrm>
            <a:off x="187553" y="6013416"/>
            <a:ext cx="8851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AT" sz="2000" dirty="0" smtClean="0">
                <a:solidFill>
                  <a:schemeClr val="bg2"/>
                </a:solidFill>
              </a:rPr>
              <a:t>Das Übersprechen </a:t>
            </a:r>
            <a:r>
              <a:rPr lang="de-AT" sz="2000" dirty="0">
                <a:solidFill>
                  <a:schemeClr val="bg2"/>
                </a:solidFill>
              </a:rPr>
              <a:t>der vertikalen auf </a:t>
            </a:r>
            <a:r>
              <a:rPr lang="de-AT" sz="2000" dirty="0" smtClean="0">
                <a:solidFill>
                  <a:schemeClr val="bg2"/>
                </a:solidFill>
              </a:rPr>
              <a:t>die horizontale Kraft beträgt </a:t>
            </a:r>
            <a:r>
              <a:rPr lang="de-AT" sz="2000" dirty="0">
                <a:solidFill>
                  <a:schemeClr val="bg2"/>
                </a:solidFill>
              </a:rPr>
              <a:t>5</a:t>
            </a:r>
            <a:r>
              <a:rPr lang="de-AT" sz="2000" dirty="0" smtClean="0">
                <a:solidFill>
                  <a:schemeClr val="bg2"/>
                </a:solidFill>
              </a:rPr>
              <a:t>%.</a:t>
            </a:r>
            <a:endParaRPr lang="de-DE" sz="2000" dirty="0">
              <a:solidFill>
                <a:schemeClr val="bg2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87553" y="0"/>
            <a:ext cx="5245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Exkurs: </a:t>
            </a:r>
            <a:r>
              <a:rPr lang="de-DE" sz="3200" dirty="0">
                <a:solidFill>
                  <a:schemeClr val="bg1"/>
                </a:solidFill>
                <a:latin typeface="Tahoma" pitchFamily="34" charset="0"/>
              </a:rPr>
              <a:t>Formen von Fehlern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21" grpId="0" animBg="1"/>
      <p:bldP spid="36923" grpId="0" animBg="1"/>
      <p:bldP spid="36925" grpId="0" animBg="1"/>
      <p:bldP spid="36928" grpId="0"/>
      <p:bldP spid="36929" grpId="0"/>
      <p:bldP spid="3693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9" name="Object 3"/>
          <p:cNvGraphicFramePr>
            <a:graphicFrameLocks noChangeAspect="1"/>
          </p:cNvGraphicFramePr>
          <p:nvPr>
            <p:extLst/>
          </p:nvPr>
        </p:nvGraphicFramePr>
        <p:xfrm>
          <a:off x="357187" y="1313432"/>
          <a:ext cx="6767513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4" name="Diagramm" r:id="rId4" imgW="2762678" imgH="2019718" progId="Excel.Chart.8">
                  <p:embed/>
                </p:oleObj>
              </mc:Choice>
              <mc:Fallback>
                <p:oleObj name="Diagramm" r:id="rId4" imgW="2762678" imgH="2019718" progId="Excel.Chart.8">
                  <p:embed/>
                  <p:pic>
                    <p:nvPicPr>
                      <p:cNvPr id="137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" y="1313432"/>
                        <a:ext cx="6767513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460375" y="6261670"/>
            <a:ext cx="6561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2"/>
                </a:solidFill>
              </a:rPr>
              <a:t>Bestimme die Steigungen </a:t>
            </a:r>
            <a:r>
              <a:rPr lang="de-DE" i="1" dirty="0">
                <a:solidFill>
                  <a:schemeClr val="bg2"/>
                </a:solidFill>
              </a:rPr>
              <a:t>(Grundlagenwissen)!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0375" y="220334"/>
            <a:ext cx="306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Grundlagenwissen</a:t>
            </a:r>
            <a:endParaRPr lang="de-AT" sz="28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5" name="Object 5"/>
          <p:cNvGraphicFramePr>
            <a:graphicFrameLocks noChangeAspect="1"/>
          </p:cNvGraphicFramePr>
          <p:nvPr>
            <p:extLst/>
          </p:nvPr>
        </p:nvGraphicFramePr>
        <p:xfrm>
          <a:off x="0" y="491682"/>
          <a:ext cx="6767513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08" name="Diagramm" r:id="rId4" imgW="2762678" imgH="2019718" progId="Excel.Chart.8">
                  <p:embed/>
                </p:oleObj>
              </mc:Choice>
              <mc:Fallback>
                <p:oleObj name="Diagramm" r:id="rId4" imgW="2762678" imgH="2019718" progId="Excel.Chart.8">
                  <p:embed/>
                  <p:pic>
                    <p:nvPicPr>
                      <p:cNvPr id="1228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91682"/>
                        <a:ext cx="6767513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7" name="Line 7"/>
          <p:cNvSpPr>
            <a:spLocks noChangeShapeType="1"/>
          </p:cNvSpPr>
          <p:nvPr/>
        </p:nvSpPr>
        <p:spPr bwMode="auto">
          <a:xfrm flipH="1">
            <a:off x="2590800" y="2291907"/>
            <a:ext cx="0" cy="3148013"/>
          </a:xfrm>
          <a:prstGeom prst="line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22888" name="Line 8"/>
          <p:cNvSpPr>
            <a:spLocks noChangeShapeType="1"/>
          </p:cNvSpPr>
          <p:nvPr/>
        </p:nvSpPr>
        <p:spPr bwMode="auto">
          <a:xfrm flipH="1">
            <a:off x="1466850" y="2596707"/>
            <a:ext cx="0" cy="2843213"/>
          </a:xfrm>
          <a:prstGeom prst="line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3584575" y="6371782"/>
            <a:ext cx="228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i="1">
                <a:solidFill>
                  <a:schemeClr val="bg2"/>
                </a:solidFill>
                <a:latin typeface="Times New Roman" pitchFamily="18" charset="0"/>
              </a:rPr>
              <a:t>x</a:t>
            </a:r>
            <a:r>
              <a:rPr lang="de-DE" i="1" baseline="-25000">
                <a:solidFill>
                  <a:schemeClr val="bg2"/>
                </a:solidFill>
                <a:latin typeface="Times New Roman" pitchFamily="18" charset="0"/>
              </a:rPr>
              <a:t>2</a:t>
            </a:r>
            <a:r>
              <a:rPr lang="de-DE" i="1">
                <a:solidFill>
                  <a:schemeClr val="bg2"/>
                </a:solidFill>
                <a:latin typeface="Times New Roman" pitchFamily="18" charset="0"/>
              </a:rPr>
              <a:t>-x</a:t>
            </a:r>
            <a:r>
              <a:rPr lang="de-DE" i="1" baseline="-25000">
                <a:solidFill>
                  <a:schemeClr val="bg2"/>
                </a:solidFill>
                <a:latin typeface="Times New Roman" pitchFamily="18" charset="0"/>
              </a:rPr>
              <a:t>1</a:t>
            </a:r>
            <a:r>
              <a:rPr lang="de-DE" i="1">
                <a:solidFill>
                  <a:schemeClr val="bg2"/>
                </a:solidFill>
                <a:latin typeface="Times New Roman" pitchFamily="18" charset="0"/>
              </a:rPr>
              <a:t>     2 – 0     2</a:t>
            </a: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3584575" y="5914582"/>
            <a:ext cx="228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i="1">
                <a:solidFill>
                  <a:schemeClr val="bg2"/>
                </a:solidFill>
                <a:latin typeface="Times New Roman" pitchFamily="18" charset="0"/>
              </a:rPr>
              <a:t>y</a:t>
            </a:r>
            <a:r>
              <a:rPr lang="de-DE" i="1" baseline="-25000">
                <a:solidFill>
                  <a:schemeClr val="bg2"/>
                </a:solidFill>
                <a:latin typeface="Times New Roman" pitchFamily="18" charset="0"/>
              </a:rPr>
              <a:t>2</a:t>
            </a:r>
            <a:r>
              <a:rPr lang="de-DE" i="1">
                <a:solidFill>
                  <a:schemeClr val="bg2"/>
                </a:solidFill>
                <a:latin typeface="Times New Roman" pitchFamily="18" charset="0"/>
              </a:rPr>
              <a:t>-y</a:t>
            </a:r>
            <a:r>
              <a:rPr lang="de-DE" i="1" baseline="-25000">
                <a:solidFill>
                  <a:schemeClr val="bg2"/>
                </a:solidFill>
                <a:latin typeface="Times New Roman" pitchFamily="18" charset="0"/>
              </a:rPr>
              <a:t>1</a:t>
            </a:r>
            <a:r>
              <a:rPr lang="de-DE" i="1">
                <a:solidFill>
                  <a:schemeClr val="bg2"/>
                </a:solidFill>
                <a:latin typeface="Times New Roman" pitchFamily="18" charset="0"/>
              </a:rPr>
              <a:t>     2 – 0     2</a:t>
            </a:r>
          </a:p>
        </p:txBody>
      </p:sp>
      <p:sp>
        <p:nvSpPr>
          <p:cNvPr id="122891" name="Line 11"/>
          <p:cNvSpPr>
            <a:spLocks noChangeShapeType="1"/>
          </p:cNvSpPr>
          <p:nvPr/>
        </p:nvSpPr>
        <p:spPr bwMode="auto">
          <a:xfrm>
            <a:off x="2571750" y="2320482"/>
            <a:ext cx="4195763" cy="0"/>
          </a:xfrm>
          <a:prstGeom prst="line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22892" name="Line 12"/>
          <p:cNvSpPr>
            <a:spLocks noChangeShapeType="1"/>
          </p:cNvSpPr>
          <p:nvPr/>
        </p:nvSpPr>
        <p:spPr bwMode="auto">
          <a:xfrm>
            <a:off x="1466850" y="3958782"/>
            <a:ext cx="5300663" cy="0"/>
          </a:xfrm>
          <a:prstGeom prst="line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22893" name="Text Box 13"/>
          <p:cNvSpPr txBox="1">
            <a:spLocks noChangeArrowheads="1"/>
          </p:cNvSpPr>
          <p:nvPr/>
        </p:nvSpPr>
        <p:spPr bwMode="auto">
          <a:xfrm>
            <a:off x="3078163" y="6155882"/>
            <a:ext cx="3354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i="1">
                <a:solidFill>
                  <a:schemeClr val="bg2"/>
                </a:solidFill>
                <a:latin typeface="Times New Roman" pitchFamily="18" charset="0"/>
              </a:rPr>
              <a:t>k =          =         =      = 1</a:t>
            </a:r>
          </a:p>
        </p:txBody>
      </p:sp>
      <p:sp>
        <p:nvSpPr>
          <p:cNvPr id="122894" name="Line 14"/>
          <p:cNvSpPr>
            <a:spLocks noChangeShapeType="1"/>
          </p:cNvSpPr>
          <p:nvPr/>
        </p:nvSpPr>
        <p:spPr bwMode="auto">
          <a:xfrm>
            <a:off x="3702050" y="6371782"/>
            <a:ext cx="631825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22895" name="Line 15"/>
          <p:cNvSpPr>
            <a:spLocks noChangeShapeType="1"/>
          </p:cNvSpPr>
          <p:nvPr/>
        </p:nvSpPr>
        <p:spPr bwMode="auto">
          <a:xfrm>
            <a:off x="4654550" y="6371782"/>
            <a:ext cx="48895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22896" name="Line 16"/>
          <p:cNvSpPr>
            <a:spLocks noChangeShapeType="1"/>
          </p:cNvSpPr>
          <p:nvPr/>
        </p:nvSpPr>
        <p:spPr bwMode="auto">
          <a:xfrm>
            <a:off x="5630863" y="6355907"/>
            <a:ext cx="179387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6767513" y="2091882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y</a:t>
            </a:r>
            <a:r>
              <a:rPr lang="de-DE" i="1" baseline="-25000">
                <a:solidFill>
                  <a:schemeClr val="bg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22898" name="Text Box 18"/>
          <p:cNvSpPr txBox="1">
            <a:spLocks noChangeArrowheads="1"/>
          </p:cNvSpPr>
          <p:nvPr/>
        </p:nvSpPr>
        <p:spPr bwMode="auto">
          <a:xfrm>
            <a:off x="6767513" y="3730182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y</a:t>
            </a:r>
            <a:r>
              <a:rPr lang="de-DE" i="1" baseline="-25000">
                <a:solidFill>
                  <a:schemeClr val="bg2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22899" name="Text Box 19"/>
          <p:cNvSpPr txBox="1">
            <a:spLocks noChangeArrowheads="1"/>
          </p:cNvSpPr>
          <p:nvPr/>
        </p:nvSpPr>
        <p:spPr bwMode="auto">
          <a:xfrm>
            <a:off x="1222375" y="5457382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i="1">
                <a:solidFill>
                  <a:schemeClr val="bg2"/>
                </a:solidFill>
                <a:latin typeface="Times New Roman" pitchFamily="18" charset="0"/>
              </a:rPr>
              <a:t>x</a:t>
            </a:r>
            <a:r>
              <a:rPr lang="de-DE" i="1" baseline="-25000">
                <a:solidFill>
                  <a:schemeClr val="bg2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22900" name="Text Box 20"/>
          <p:cNvSpPr txBox="1">
            <a:spLocks noChangeArrowheads="1"/>
          </p:cNvSpPr>
          <p:nvPr/>
        </p:nvSpPr>
        <p:spPr bwMode="auto">
          <a:xfrm>
            <a:off x="2346325" y="5457382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i="1">
                <a:solidFill>
                  <a:schemeClr val="bg2"/>
                </a:solidFill>
                <a:latin typeface="Times New Roman" pitchFamily="18" charset="0"/>
              </a:rPr>
              <a:t>x</a:t>
            </a:r>
            <a:r>
              <a:rPr lang="de-DE" i="1" baseline="-25000">
                <a:solidFill>
                  <a:schemeClr val="bg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12306" y="94409"/>
            <a:ext cx="306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Grundlagenwissen</a:t>
            </a:r>
            <a:endParaRPr lang="de-AT" sz="28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928688"/>
            <a:ext cx="9048750" cy="524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4070350" y="42418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k</a:t>
            </a:r>
            <a:r>
              <a:rPr lang="de-DE" baseline="-25000">
                <a:solidFill>
                  <a:schemeClr val="bg2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4441825" y="41656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k</a:t>
            </a:r>
            <a:r>
              <a:rPr lang="de-DE" baseline="-25000">
                <a:solidFill>
                  <a:schemeClr val="bg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6356350" y="29749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k</a:t>
            </a:r>
            <a:r>
              <a:rPr lang="de-DE" baseline="-25000">
                <a:solidFill>
                  <a:schemeClr val="bg2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4849813" y="5673725"/>
            <a:ext cx="382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chemeClr val="bg2"/>
                </a:solidFill>
              </a:rPr>
              <a:t>x</a:t>
            </a:r>
            <a:r>
              <a:rPr lang="de-DE" sz="1800" baseline="-2500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9944" y="180674"/>
            <a:ext cx="306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Grundlagenwissen</a:t>
            </a:r>
            <a:endParaRPr lang="de-AT" sz="28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38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82550" y="6393971"/>
            <a:ext cx="295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Times New Roman" pitchFamily="18" charset="0"/>
              </a:rPr>
              <a:t>Siehe Grundlagen1.xls</a:t>
            </a:r>
          </a:p>
        </p:txBody>
      </p:sp>
      <p:pic>
        <p:nvPicPr>
          <p:cNvPr id="1269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4" r="13734" b="11060"/>
          <a:stretch>
            <a:fillRect/>
          </a:stretch>
        </p:blipFill>
        <p:spPr bwMode="auto">
          <a:xfrm>
            <a:off x="82550" y="577969"/>
            <a:ext cx="8445260" cy="588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550" y="54749"/>
            <a:ext cx="306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Grundlagenwissen</a:t>
            </a:r>
            <a:endParaRPr lang="de-AT" sz="28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7" y="849737"/>
            <a:ext cx="8137315" cy="498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538" y="180674"/>
            <a:ext cx="306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Grundlagenwissen</a:t>
            </a:r>
            <a:endParaRPr lang="de-AT" sz="28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7" y="842662"/>
            <a:ext cx="8229434" cy="518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4698999" y="4511675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Times New Roman" pitchFamily="18" charset="0"/>
              </a:rPr>
              <a:t>A</a:t>
            </a:r>
            <a:r>
              <a:rPr lang="de-DE" baseline="-25000" dirty="0">
                <a:solidFill>
                  <a:schemeClr val="bg2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03813" y="4486275"/>
            <a:ext cx="506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Times New Roman" pitchFamily="18" charset="0"/>
              </a:rPr>
              <a:t>A</a:t>
            </a:r>
            <a:r>
              <a:rPr lang="de-DE" baseline="-25000" dirty="0">
                <a:solidFill>
                  <a:schemeClr val="bg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6842125" y="3851275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A</a:t>
            </a:r>
            <a:r>
              <a:rPr lang="de-DE" baseline="-25000">
                <a:solidFill>
                  <a:schemeClr val="bg2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223671" y="6025545"/>
            <a:ext cx="44753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Times New Roman" pitchFamily="18" charset="0"/>
              </a:rPr>
              <a:t>Vereinfacht: </a:t>
            </a:r>
            <a:r>
              <a:rPr lang="de-DE" sz="3200" i="1" dirty="0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de-DE" sz="3200" i="1" baseline="-25000" dirty="0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de-DE" sz="3200" i="1" dirty="0">
                <a:solidFill>
                  <a:schemeClr val="bg1"/>
                </a:solidFill>
                <a:latin typeface="Times New Roman" pitchFamily="18" charset="0"/>
              </a:rPr>
              <a:t> = </a:t>
            </a:r>
            <a:r>
              <a:rPr lang="de-DE" sz="3200" i="1" dirty="0" err="1">
                <a:solidFill>
                  <a:schemeClr val="bg1"/>
                </a:solidFill>
                <a:latin typeface="Times New Roman" pitchFamily="18" charset="0"/>
              </a:rPr>
              <a:t>y</a:t>
            </a:r>
            <a:r>
              <a:rPr lang="de-DE" sz="3200" i="1" baseline="-25000" dirty="0" err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de-DE" sz="3200" i="1" dirty="0">
                <a:solidFill>
                  <a:schemeClr val="bg1"/>
                </a:solidFill>
                <a:latin typeface="Times New Roman" pitchFamily="18" charset="0"/>
              </a:rPr>
              <a:t> * </a:t>
            </a:r>
            <a:r>
              <a:rPr lang="de-DE" sz="3200" i="1" dirty="0" err="1">
                <a:solidFill>
                  <a:schemeClr val="bg1"/>
                </a:solidFill>
                <a:cs typeface="Arial" pitchFamily="34" charset="0"/>
              </a:rPr>
              <a:t>Δx</a:t>
            </a:r>
            <a:r>
              <a:rPr lang="de-DE" sz="3200" i="1" dirty="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0547" y="180674"/>
            <a:ext cx="306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Grundlagenwissen</a:t>
            </a:r>
            <a:endParaRPr lang="de-AT" sz="28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3" b="13855"/>
          <a:stretch>
            <a:fillRect/>
          </a:stretch>
        </p:blipFill>
        <p:spPr bwMode="auto">
          <a:xfrm>
            <a:off x="414068" y="1017917"/>
            <a:ext cx="8096111" cy="489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9943" y="185828"/>
            <a:ext cx="306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Grundlagenwissen</a:t>
            </a:r>
            <a:endParaRPr lang="de-AT" sz="2800" dirty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4940" y="19050"/>
            <a:ext cx="8772525" cy="963613"/>
          </a:xfrm>
        </p:spPr>
        <p:txBody>
          <a:bodyPr/>
          <a:lstStyle/>
          <a:p>
            <a:pPr algn="l"/>
            <a:r>
              <a:rPr lang="de-DE" sz="3200" dirty="0" smtClean="0">
                <a:solidFill>
                  <a:schemeClr val="bg2"/>
                </a:solidFill>
                <a:effectLst/>
                <a:latin typeface="Tahoma" pitchFamily="34" charset="0"/>
              </a:rPr>
              <a:t>Ablauf Gelenksmomentbestimmung</a:t>
            </a:r>
            <a:endParaRPr lang="de-DE" sz="1800" dirty="0">
              <a:solidFill>
                <a:schemeClr val="bg2"/>
              </a:solidFill>
              <a:effectLst/>
              <a:latin typeface="Tahoma" pitchFamily="34" charset="0"/>
            </a:endParaRPr>
          </a:p>
        </p:txBody>
      </p:sp>
      <p:sp>
        <p:nvSpPr>
          <p:cNvPr id="344068" name="Rectangle 4"/>
          <p:cNvSpPr>
            <a:spLocks noChangeArrowheads="1"/>
          </p:cNvSpPr>
          <p:nvPr/>
        </p:nvSpPr>
        <p:spPr bwMode="auto">
          <a:xfrm>
            <a:off x="204940" y="957696"/>
            <a:ext cx="7256547" cy="430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Marker bei Personen ankleben </a:t>
            </a:r>
            <a:r>
              <a:rPr lang="de-DE" sz="1600" dirty="0">
                <a:solidFill>
                  <a:schemeClr val="bg2"/>
                </a:solidFill>
                <a:cs typeface="Arial" pitchFamily="34" charset="0"/>
              </a:rPr>
              <a:t>(Sichtbarkeit und Form </a:t>
            </a:r>
            <a:endParaRPr lang="de-DE" sz="1600" dirty="0" smtClean="0">
              <a:solidFill>
                <a:schemeClr val="bg2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	der </a:t>
            </a:r>
            <a:r>
              <a:rPr lang="de-DE" sz="1600" dirty="0">
                <a:solidFill>
                  <a:schemeClr val="bg2"/>
                </a:solidFill>
                <a:cs typeface="Arial" pitchFamily="34" charset="0"/>
              </a:rPr>
              <a:t>Marker ist für automatisches Digitalisieren entscheidend!)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Aufnahme </a:t>
            </a:r>
            <a:r>
              <a:rPr lang="de-AT" sz="2000" dirty="0" err="1" smtClean="0">
                <a:solidFill>
                  <a:schemeClr val="bg2"/>
                </a:solidFill>
              </a:rPr>
              <a:t>Caxio</a:t>
            </a:r>
            <a:r>
              <a:rPr lang="de-AT" sz="2000" dirty="0" smtClean="0">
                <a:solidFill>
                  <a:schemeClr val="bg2"/>
                </a:solidFill>
              </a:rPr>
              <a:t> EX-ZR700 -120 </a:t>
            </a:r>
            <a:r>
              <a:rPr lang="de-AT" sz="2000" dirty="0" err="1" smtClean="0">
                <a:solidFill>
                  <a:schemeClr val="bg2"/>
                </a:solidFill>
              </a:rPr>
              <a:t>fps</a:t>
            </a:r>
            <a:r>
              <a:rPr lang="de-AT" sz="2000" dirty="0" smtClean="0">
                <a:solidFill>
                  <a:schemeClr val="bg2"/>
                </a:solidFill>
              </a:rPr>
              <a:t> - Stativ: </a:t>
            </a:r>
            <a:r>
              <a:rPr lang="de-AT" sz="1600" dirty="0">
                <a:solidFill>
                  <a:schemeClr val="bg2"/>
                </a:solidFill>
                <a:cs typeface="Arial" pitchFamily="34" charset="0"/>
              </a:rPr>
              <a:t>Aufnahmefrequenz Highspeed ändern: MENU Taste drücken; Registerblatt Qualität auswählen; Frequenz 120 </a:t>
            </a:r>
            <a:r>
              <a:rPr lang="de-AT" sz="1600" dirty="0" err="1">
                <a:solidFill>
                  <a:schemeClr val="bg2"/>
                </a:solidFill>
                <a:cs typeface="Arial" pitchFamily="34" charset="0"/>
              </a:rPr>
              <a:t>fps</a:t>
            </a:r>
            <a:r>
              <a:rPr lang="de-AT" sz="1600" dirty="0">
                <a:solidFill>
                  <a:schemeClr val="bg2"/>
                </a:solidFill>
                <a:cs typeface="Arial" pitchFamily="34" charset="0"/>
              </a:rPr>
              <a:t> wählen mit Pfeiltasten</a:t>
            </a:r>
            <a:endParaRPr lang="de-DE" sz="1600" dirty="0">
              <a:solidFill>
                <a:schemeClr val="bg2"/>
              </a:solidFill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Hantelübung 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„Bizeps </a:t>
            </a:r>
            <a:r>
              <a:rPr lang="de-DE" sz="2000" dirty="0" err="1">
                <a:solidFill>
                  <a:schemeClr val="bg2"/>
                </a:solidFill>
                <a:cs typeface="Arial" pitchFamily="34" charset="0"/>
              </a:rPr>
              <a:t>Curls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 Kurzhantel</a:t>
            </a:r>
            <a:r>
              <a:rPr lang="de-DE" sz="2000" b="1" dirty="0" smtClean="0">
                <a:solidFill>
                  <a:schemeClr val="bg2"/>
                </a:solidFill>
              </a:rPr>
              <a:t>“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3 </a:t>
            </a:r>
            <a:r>
              <a:rPr lang="de-AT" sz="2000" dirty="0">
                <a:solidFill>
                  <a:schemeClr val="bg2"/>
                </a:solidFill>
              </a:rPr>
              <a:t>mal 2 Wiederholungen bei mittlerer </a:t>
            </a:r>
            <a:r>
              <a:rPr lang="de-AT" sz="2000" dirty="0" smtClean="0">
                <a:solidFill>
                  <a:schemeClr val="bg2"/>
                </a:solidFill>
              </a:rPr>
              <a:t>Ausführungsgeschwindigkeit mit: </a:t>
            </a:r>
            <a:endParaRPr lang="de-AT" sz="2000" dirty="0">
              <a:solidFill>
                <a:schemeClr val="bg2"/>
              </a:solidFill>
            </a:endParaRPr>
          </a:p>
          <a:p>
            <a:pPr marL="400050" lvl="1" indent="0">
              <a:lnSpc>
                <a:spcPct val="150000"/>
              </a:lnSpc>
              <a:buNone/>
            </a:pPr>
            <a:r>
              <a:rPr lang="de-AT" sz="2000" dirty="0" smtClean="0">
                <a:solidFill>
                  <a:schemeClr val="bg2"/>
                </a:solidFill>
              </a:rPr>
              <a:t>	a</a:t>
            </a:r>
            <a:r>
              <a:rPr lang="de-AT" sz="2000" dirty="0">
                <a:solidFill>
                  <a:schemeClr val="bg2"/>
                </a:solidFill>
              </a:rPr>
              <a:t>) keinem  b) mittlerem c) starkem </a:t>
            </a:r>
            <a:r>
              <a:rPr lang="de-AT" sz="2000" dirty="0" smtClean="0">
                <a:solidFill>
                  <a:schemeClr val="bg2"/>
                </a:solidFill>
              </a:rPr>
              <a:t>Ermüdungszustand</a:t>
            </a:r>
            <a:endParaRPr lang="de-AT" sz="20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Schärfe 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der Aufnahme kontrollieren. </a:t>
            </a:r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Zoom </a:t>
            </a:r>
            <a:r>
              <a:rPr lang="de-DE" sz="1600" dirty="0">
                <a:solidFill>
                  <a:schemeClr val="bg2"/>
                </a:solidFill>
                <a:cs typeface="Arial" pitchFamily="34" charset="0"/>
              </a:rPr>
              <a:t>Ring (Kamera vorne rechts) bei der </a:t>
            </a:r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Wiedergabe. Wiedergabe mit SET </a:t>
            </a:r>
            <a:r>
              <a:rPr lang="de-DE" sz="1600" dirty="0">
                <a:solidFill>
                  <a:schemeClr val="bg2"/>
                </a:solidFill>
                <a:cs typeface="Arial" pitchFamily="34" charset="0"/>
              </a:rPr>
              <a:t>Taste (Kamera hinten rechts) </a:t>
            </a:r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starten</a:t>
            </a:r>
            <a:endParaRPr lang="de-DE" sz="1600" dirty="0">
              <a:solidFill>
                <a:schemeClr val="bg2"/>
              </a:solidFill>
              <a:cs typeface="Arial" pitchFamily="34" charset="0"/>
            </a:endParaRPr>
          </a:p>
        </p:txBody>
      </p:sp>
      <p:pic>
        <p:nvPicPr>
          <p:cNvPr id="4" name="Picture 4" descr="http://ecx.images-amazon.com/images/I/718XuoNKNiL._SX385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t="10515" r="13982" b="12652"/>
          <a:stretch/>
        </p:blipFill>
        <p:spPr bwMode="auto">
          <a:xfrm>
            <a:off x="7135679" y="2957743"/>
            <a:ext cx="1682513" cy="139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38077" r="56354" b="19969"/>
          <a:stretch/>
        </p:blipFill>
        <p:spPr bwMode="auto">
          <a:xfrm>
            <a:off x="6906126" y="19050"/>
            <a:ext cx="2141620" cy="2327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32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23825" y="176213"/>
            <a:ext cx="54659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Kraftmessplatte OPTIMA HPS</a:t>
            </a:r>
          </a:p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 (</a:t>
            </a:r>
            <a:r>
              <a:rPr lang="de-DE" sz="3200" i="1" dirty="0" err="1" smtClean="0">
                <a:solidFill>
                  <a:schemeClr val="bg2"/>
                </a:solidFill>
                <a:latin typeface="Tahoma" pitchFamily="34" charset="0"/>
              </a:rPr>
              <a:t>Amti</a:t>
            </a:r>
            <a:r>
              <a:rPr lang="de-DE" sz="3200" i="1" dirty="0" smtClean="0">
                <a:solidFill>
                  <a:schemeClr val="bg2"/>
                </a:solidFill>
                <a:latin typeface="Tahoma" pitchFamily="34" charset="0"/>
              </a:rPr>
              <a:t>)</a:t>
            </a:r>
            <a:endParaRPr lang="de-DE" sz="3200" i="1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43992" t="17507" r="230" b="38980"/>
          <a:stretch/>
        </p:blipFill>
        <p:spPr>
          <a:xfrm>
            <a:off x="5816050" y="176213"/>
            <a:ext cx="3399501" cy="134701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40773" y="6238031"/>
            <a:ext cx="6243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2"/>
                </a:solidFill>
              </a:rPr>
              <a:t>https://www.amti.biz/optima_de.aspx</a:t>
            </a:r>
          </a:p>
        </p:txBody>
      </p:sp>
      <p:sp>
        <p:nvSpPr>
          <p:cNvPr id="4" name="Rechteck 3"/>
          <p:cNvSpPr/>
          <p:nvPr/>
        </p:nvSpPr>
        <p:spPr>
          <a:xfrm>
            <a:off x="324465" y="1490008"/>
            <a:ext cx="794446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dirty="0">
                <a:solidFill>
                  <a:schemeClr val="bg2"/>
                </a:solidFill>
                <a:cs typeface="Arial" pitchFamily="34" charset="0"/>
              </a:rPr>
              <a:t>Die Optima HPS verwendet </a:t>
            </a:r>
            <a:r>
              <a:rPr lang="de-DE" sz="1600" i="1" dirty="0" err="1">
                <a:solidFill>
                  <a:schemeClr val="bg2"/>
                </a:solidFill>
                <a:cs typeface="Arial" pitchFamily="34" charset="0"/>
              </a:rPr>
              <a:t>AMTI's</a:t>
            </a:r>
            <a:r>
              <a:rPr lang="de-DE" sz="1600" i="1" dirty="0">
                <a:solidFill>
                  <a:schemeClr val="bg2"/>
                </a:solidFill>
                <a:cs typeface="Arial" pitchFamily="34" charset="0"/>
              </a:rPr>
              <a:t> neue, optimierte Technologie basierend auf Dehnungsmessstreifen und bietet eine Genauigkeit, die es bei Kraftmessplatten bisher so noch nicht gab: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Durchschnittliche Genauigkeit des Kraftangriffspunktes (Center </a:t>
            </a:r>
            <a:r>
              <a:rPr lang="de-DE" sz="2000" dirty="0" err="1">
                <a:solidFill>
                  <a:schemeClr val="bg2"/>
                </a:solidFill>
                <a:cs typeface="Arial" pitchFamily="34" charset="0"/>
              </a:rPr>
              <a:t>of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 </a:t>
            </a:r>
            <a:r>
              <a:rPr lang="de-DE" sz="2000" dirty="0" err="1">
                <a:solidFill>
                  <a:schemeClr val="bg2"/>
                </a:solidFill>
                <a:cs typeface="Arial" pitchFamily="34" charset="0"/>
              </a:rPr>
              <a:t>Pressure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, COP) </a:t>
            </a:r>
            <a:r>
              <a:rPr lang="de-DE" sz="2000" i="1" dirty="0" smtClean="0">
                <a:solidFill>
                  <a:schemeClr val="bg2"/>
                </a:solidFill>
                <a:cs typeface="Arial" pitchFamily="34" charset="0"/>
              </a:rPr>
              <a:t>typischerweise</a:t>
            </a: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 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weniger als 0,2 </a:t>
            </a: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mm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Übersprechen </a:t>
            </a:r>
            <a:r>
              <a:rPr lang="de-DE" sz="2000" i="1" dirty="0">
                <a:solidFill>
                  <a:schemeClr val="bg2"/>
                </a:solidFill>
                <a:cs typeface="Arial" pitchFamily="34" charset="0"/>
              </a:rPr>
              <a:t>typischerweise 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von ±0,05% der aufgebrachten </a:t>
            </a: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Belastung*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Messgenauigkeit 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von ±0,1% der aufgebrachten Belastung*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325" y="782639"/>
            <a:ext cx="8562975" cy="3428886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Messen von 3-d Bodenreaktionskraft, Moment und Kraftangriffspunkt</a:t>
            </a:r>
          </a:p>
          <a:p>
            <a:pPr>
              <a:lnSpc>
                <a:spcPts val="2400"/>
              </a:lnSpc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Kraftverlaufsanalyse in Echtzeit</a:t>
            </a:r>
          </a:p>
          <a:p>
            <a:pPr>
              <a:lnSpc>
                <a:spcPts val="2400"/>
              </a:lnSpc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Messdaten lassen sich </a:t>
            </a:r>
            <a:r>
              <a:rPr lang="de-DE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exportieren</a:t>
            </a:r>
          </a:p>
          <a:p>
            <a:pPr>
              <a:lnSpc>
                <a:spcPts val="2400"/>
              </a:lnSpc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Hohe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Eigenfrequenz -1000 Hz</a:t>
            </a:r>
          </a:p>
          <a:p>
            <a:pPr>
              <a:lnSpc>
                <a:spcPts val="2400"/>
              </a:lnSpc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Überlast &gt;15 kN</a:t>
            </a:r>
          </a:p>
          <a:p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Linearität &lt; 0,5%</a:t>
            </a:r>
          </a:p>
          <a:p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Hysterese &lt; 0,5% </a:t>
            </a:r>
          </a:p>
          <a:p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Übersprechen &lt; 1,5%</a:t>
            </a:r>
          </a:p>
          <a:p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Anzahl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Kanäle: 8 (4 vertikal, 2 quer und 2 längs)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314325" y="45048"/>
            <a:ext cx="85114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Kraftmessplatte </a:t>
            </a:r>
            <a:r>
              <a:rPr lang="de-DE" sz="3200" i="1" dirty="0" smtClean="0">
                <a:solidFill>
                  <a:schemeClr val="bg2"/>
                </a:solidFill>
                <a:latin typeface="Tahoma" pitchFamily="34" charset="0"/>
              </a:rPr>
              <a:t>Kistler</a:t>
            </a:r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 - 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Technische </a:t>
            </a:r>
            <a:r>
              <a:rPr lang="de-DE" sz="3200" dirty="0">
                <a:solidFill>
                  <a:srgbClr val="0070C0"/>
                </a:solidFill>
                <a:latin typeface="Tahoma" pitchFamily="34" charset="0"/>
              </a:rPr>
              <a:t>Merkmale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14325" y="4357607"/>
            <a:ext cx="831691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chemeClr val="bg2"/>
                </a:solidFill>
              </a:rPr>
              <a:t>Eine </a:t>
            </a:r>
            <a:r>
              <a:rPr lang="de-DE" sz="2000" b="1" dirty="0">
                <a:solidFill>
                  <a:srgbClr val="0070C0"/>
                </a:solidFill>
              </a:rPr>
              <a:t>Eigenfrequenz</a:t>
            </a:r>
            <a:r>
              <a:rPr lang="de-DE" sz="2000" dirty="0">
                <a:solidFill>
                  <a:schemeClr val="bg2"/>
                </a:solidFill>
              </a:rPr>
              <a:t> eines schwingfähigen Systems ist </a:t>
            </a:r>
            <a:r>
              <a:rPr lang="de-DE" sz="2000" dirty="0" smtClean="0">
                <a:solidFill>
                  <a:schemeClr val="bg2"/>
                </a:solidFill>
              </a:rPr>
              <a:t>die Frequenz</a:t>
            </a:r>
            <a:r>
              <a:rPr lang="de-DE" sz="2000" dirty="0">
                <a:solidFill>
                  <a:schemeClr val="bg2"/>
                </a:solidFill>
              </a:rPr>
              <a:t>, mit der das System nach einmaliger </a:t>
            </a:r>
            <a:r>
              <a:rPr lang="de-DE" sz="2000" dirty="0" smtClean="0">
                <a:solidFill>
                  <a:schemeClr val="bg2"/>
                </a:solidFill>
              </a:rPr>
              <a:t>Anregung schwingt. </a:t>
            </a:r>
            <a:endParaRPr lang="de-DE" sz="2000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de-AT" sz="2000" dirty="0" smtClean="0">
                <a:solidFill>
                  <a:srgbClr val="0070C0"/>
                </a:solidFill>
              </a:rPr>
              <a:t>Könnte </a:t>
            </a:r>
            <a:r>
              <a:rPr lang="de-AT" sz="2000" dirty="0">
                <a:solidFill>
                  <a:srgbClr val="0070C0"/>
                </a:solidFill>
              </a:rPr>
              <a:t>mit dieser Kraftmessplatte die Reibung </a:t>
            </a:r>
            <a:r>
              <a:rPr lang="de-AT" sz="2000" dirty="0" smtClean="0">
                <a:solidFill>
                  <a:srgbClr val="0070C0"/>
                </a:solidFill>
              </a:rPr>
              <a:t>zwischen Schnee </a:t>
            </a:r>
            <a:r>
              <a:rPr lang="de-AT" sz="2000" dirty="0">
                <a:solidFill>
                  <a:srgbClr val="0070C0"/>
                </a:solidFill>
              </a:rPr>
              <a:t>und Ski gemessen werden?</a:t>
            </a:r>
            <a:endParaRPr lang="de-DE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18847" y="85725"/>
            <a:ext cx="42477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Kraftmessplatte </a:t>
            </a:r>
            <a:r>
              <a:rPr lang="de-DE" sz="3200" i="1" dirty="0" smtClean="0">
                <a:solidFill>
                  <a:schemeClr val="bg2"/>
                </a:solidFill>
                <a:latin typeface="Tahoma" pitchFamily="34" charset="0"/>
              </a:rPr>
              <a:t>Kistler</a:t>
            </a:r>
            <a:endParaRPr lang="de-DE" sz="3200" i="1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29" r="55195"/>
          <a:stretch/>
        </p:blipFill>
        <p:spPr bwMode="auto">
          <a:xfrm>
            <a:off x="475807" y="950026"/>
            <a:ext cx="6467918" cy="228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0"/>
          <p:cNvSpPr txBox="1">
            <a:spLocks noChangeArrowheads="1"/>
          </p:cNvSpPr>
          <p:nvPr/>
        </p:nvSpPr>
        <p:spPr bwMode="auto">
          <a:xfrm>
            <a:off x="514350" y="3566225"/>
            <a:ext cx="8116888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000" dirty="0" smtClean="0">
                <a:solidFill>
                  <a:srgbClr val="0070C0"/>
                </a:solidFill>
              </a:rPr>
              <a:t>Was ist ein Kraftangriffspunkt, was bedeutet COP?</a:t>
            </a:r>
          </a:p>
          <a:p>
            <a:pPr>
              <a:lnSpc>
                <a:spcPct val="150000"/>
              </a:lnSpc>
            </a:pPr>
            <a:r>
              <a:rPr lang="de-AT" sz="2000" dirty="0" smtClean="0">
                <a:solidFill>
                  <a:srgbClr val="0070C0"/>
                </a:solidFill>
                <a:cs typeface="Arial" pitchFamily="34" charset="0"/>
              </a:rPr>
              <a:t>Was ist ein Messbereich (Beispiel Personenwaage)?</a:t>
            </a:r>
          </a:p>
          <a:p>
            <a:pPr>
              <a:lnSpc>
                <a:spcPct val="150000"/>
              </a:lnSpc>
            </a:pPr>
            <a:r>
              <a:rPr lang="de-AT" sz="2000" dirty="0" smtClean="0">
                <a:solidFill>
                  <a:srgbClr val="0070C0"/>
                </a:solidFill>
                <a:cs typeface="Arial" pitchFamily="34" charset="0"/>
              </a:rPr>
              <a:t>Was ist mit Ansprechschwelle </a:t>
            </a:r>
            <a:r>
              <a:rPr lang="de-AT" sz="2000" dirty="0" err="1" smtClean="0">
                <a:solidFill>
                  <a:srgbClr val="0070C0"/>
                </a:solidFill>
                <a:cs typeface="Arial" pitchFamily="34" charset="0"/>
              </a:rPr>
              <a:t>Fz</a:t>
            </a:r>
            <a:r>
              <a:rPr lang="de-AT" sz="2000" dirty="0" smtClean="0">
                <a:solidFill>
                  <a:srgbClr val="0070C0"/>
                </a:solidFill>
                <a:cs typeface="Arial" pitchFamily="34" charset="0"/>
              </a:rPr>
              <a:t> &lt; 250 </a:t>
            </a:r>
            <a:r>
              <a:rPr lang="de-AT" sz="2000" dirty="0" err="1" smtClean="0">
                <a:solidFill>
                  <a:srgbClr val="0070C0"/>
                </a:solidFill>
                <a:cs typeface="Arial" pitchFamily="34" charset="0"/>
              </a:rPr>
              <a:t>mN</a:t>
            </a:r>
            <a:r>
              <a:rPr lang="de-AT" sz="2000" dirty="0" smtClean="0">
                <a:solidFill>
                  <a:srgbClr val="0070C0"/>
                </a:solidFill>
                <a:cs typeface="Arial" pitchFamily="34" charset="0"/>
              </a:rPr>
              <a:t> gemeint?</a:t>
            </a:r>
          </a:p>
          <a:p>
            <a:pPr>
              <a:lnSpc>
                <a:spcPct val="150000"/>
              </a:lnSpc>
            </a:pPr>
            <a:r>
              <a:rPr lang="de-AT" sz="2000" dirty="0" smtClean="0">
                <a:solidFill>
                  <a:srgbClr val="0070C0"/>
                </a:solidFill>
                <a:cs typeface="Arial" pitchFamily="34" charset="0"/>
              </a:rPr>
              <a:t>Welche Masse muss auf die Kistler Platte gelegt werden, um die Ansprechschwelle zu überschreiten? </a:t>
            </a:r>
          </a:p>
        </p:txBody>
      </p:sp>
    </p:spTree>
    <p:extLst>
      <p:ext uri="{BB962C8B-B14F-4D97-AF65-F5344CB8AC3E}">
        <p14:creationId xmlns:p14="http://schemas.microsoft.com/office/powerpoint/2010/main" val="12243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57175" y="76200"/>
            <a:ext cx="4528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Kräfte zusammenführen</a:t>
            </a:r>
            <a:endParaRPr lang="de-DE" sz="3200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572" b="8061"/>
          <a:stretch/>
        </p:blipFill>
        <p:spPr bwMode="auto">
          <a:xfrm>
            <a:off x="748144" y="855271"/>
            <a:ext cx="7101445" cy="361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Gerade Verbindung mit Pfeil 11"/>
          <p:cNvCxnSpPr/>
          <p:nvPr/>
        </p:nvCxnSpPr>
        <p:spPr bwMode="auto">
          <a:xfrm flipH="1">
            <a:off x="1268680" y="2052701"/>
            <a:ext cx="11875" cy="8193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/>
          <p:nvPr/>
        </p:nvCxnSpPr>
        <p:spPr bwMode="auto">
          <a:xfrm>
            <a:off x="1283344" y="2067299"/>
            <a:ext cx="640706" cy="2996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/>
          <p:cNvCxnSpPr/>
          <p:nvPr/>
        </p:nvCxnSpPr>
        <p:spPr bwMode="auto">
          <a:xfrm flipV="1">
            <a:off x="1289472" y="1772765"/>
            <a:ext cx="667981" cy="2850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mit Pfeil 45"/>
          <p:cNvCxnSpPr/>
          <p:nvPr/>
        </p:nvCxnSpPr>
        <p:spPr bwMode="auto">
          <a:xfrm flipH="1">
            <a:off x="3545155" y="1161672"/>
            <a:ext cx="11875" cy="8193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rade Verbindung mit Pfeil 46"/>
          <p:cNvCxnSpPr/>
          <p:nvPr/>
        </p:nvCxnSpPr>
        <p:spPr bwMode="auto">
          <a:xfrm>
            <a:off x="3559819" y="1176270"/>
            <a:ext cx="640706" cy="2996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/>
          <p:cNvCxnSpPr/>
          <p:nvPr/>
        </p:nvCxnSpPr>
        <p:spPr bwMode="auto">
          <a:xfrm flipV="1">
            <a:off x="3565947" y="881736"/>
            <a:ext cx="667981" cy="2850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 Verbindung mit Pfeil 48"/>
          <p:cNvCxnSpPr/>
          <p:nvPr/>
        </p:nvCxnSpPr>
        <p:spPr bwMode="auto">
          <a:xfrm flipH="1">
            <a:off x="5069155" y="3833876"/>
            <a:ext cx="11875" cy="8193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/>
          <p:cNvCxnSpPr/>
          <p:nvPr/>
        </p:nvCxnSpPr>
        <p:spPr bwMode="auto">
          <a:xfrm>
            <a:off x="5083819" y="3848474"/>
            <a:ext cx="640706" cy="2996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 Verbindung mit Pfeil 50"/>
          <p:cNvCxnSpPr/>
          <p:nvPr/>
        </p:nvCxnSpPr>
        <p:spPr bwMode="auto">
          <a:xfrm flipV="1">
            <a:off x="5089947" y="3482308"/>
            <a:ext cx="667981" cy="3566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Gerade Verbindung mit Pfeil 51"/>
          <p:cNvCxnSpPr/>
          <p:nvPr/>
        </p:nvCxnSpPr>
        <p:spPr bwMode="auto">
          <a:xfrm flipH="1">
            <a:off x="7298005" y="2662911"/>
            <a:ext cx="11875" cy="8193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 Verbindung mit Pfeil 52"/>
          <p:cNvCxnSpPr/>
          <p:nvPr/>
        </p:nvCxnSpPr>
        <p:spPr bwMode="auto">
          <a:xfrm>
            <a:off x="7312669" y="2677509"/>
            <a:ext cx="640706" cy="2996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mit Pfeil 53"/>
          <p:cNvCxnSpPr/>
          <p:nvPr/>
        </p:nvCxnSpPr>
        <p:spPr bwMode="auto">
          <a:xfrm flipV="1">
            <a:off x="7318797" y="2324100"/>
            <a:ext cx="634578" cy="34388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902" name="Gerade Verbindung 37901"/>
          <p:cNvCxnSpPr/>
          <p:nvPr/>
        </p:nvCxnSpPr>
        <p:spPr bwMode="auto">
          <a:xfrm flipV="1">
            <a:off x="748144" y="795338"/>
            <a:ext cx="3742894" cy="146685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9900"/>
            </a:solidFill>
            <a:prstDash val="sysDot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Gerade Verbindung 56"/>
          <p:cNvCxnSpPr/>
          <p:nvPr/>
        </p:nvCxnSpPr>
        <p:spPr bwMode="auto">
          <a:xfrm flipV="1">
            <a:off x="4641850" y="2217132"/>
            <a:ext cx="3540125" cy="183118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9900"/>
            </a:solidFill>
            <a:prstDash val="sysDot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Gerade Verbindung 60"/>
          <p:cNvCxnSpPr/>
          <p:nvPr/>
        </p:nvCxnSpPr>
        <p:spPr bwMode="auto">
          <a:xfrm>
            <a:off x="923925" y="1915269"/>
            <a:ext cx="5076825" cy="236621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9900"/>
            </a:solidFill>
            <a:prstDash val="sysDot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Gerade Verbindung 64"/>
          <p:cNvCxnSpPr/>
          <p:nvPr/>
        </p:nvCxnSpPr>
        <p:spPr bwMode="auto">
          <a:xfrm>
            <a:off x="3181350" y="1024240"/>
            <a:ext cx="5000625" cy="2048369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9900"/>
            </a:solidFill>
            <a:prstDash val="sysDot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919" name="Rechteck 37918"/>
          <p:cNvSpPr/>
          <p:nvPr/>
        </p:nvSpPr>
        <p:spPr>
          <a:xfrm>
            <a:off x="195629" y="4881064"/>
            <a:ext cx="83439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  <a:cs typeface="Arial" pitchFamily="34" charset="0"/>
              </a:rPr>
              <a:t>Die Messplattform besitzt </a:t>
            </a:r>
            <a:r>
              <a:rPr lang="de-DE" sz="1600" dirty="0">
                <a:solidFill>
                  <a:schemeClr val="bg1"/>
                </a:solidFill>
                <a:cs typeface="Arial" pitchFamily="34" charset="0"/>
              </a:rPr>
              <a:t>vier vorgespannte 3-Komponenten-Kraftsensoren</a:t>
            </a:r>
          </a:p>
          <a:p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Die </a:t>
            </a:r>
            <a:r>
              <a:rPr lang="de-DE" sz="1600" dirty="0">
                <a:solidFill>
                  <a:schemeClr val="bg2"/>
                </a:solidFill>
                <a:cs typeface="Arial" pitchFamily="34" charset="0"/>
              </a:rPr>
              <a:t>Ausgänge der vier 3-Komponenten-Kraftsensoren sind intern so auf 8 Kanäle reduziert, dass Kraft- und Momentmessungen in allen drei Achsen möglich sind.</a:t>
            </a:r>
            <a:endParaRPr lang="de-DE" sz="1600" dirty="0"/>
          </a:p>
          <a:p>
            <a:endParaRPr lang="de-DE" sz="1600" dirty="0" smtClean="0">
              <a:solidFill>
                <a:schemeClr val="bg2"/>
              </a:solidFill>
              <a:cs typeface="Arial" pitchFamily="34" charset="0"/>
            </a:endParaRPr>
          </a:p>
          <a:p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Jeweils 2 Kräfte liegen auf der gleichen Wirkungslinie</a:t>
            </a:r>
          </a:p>
          <a:p>
            <a:pPr marL="342900" indent="-342900">
              <a:buFontTx/>
              <a:buChar char="-"/>
            </a:pPr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4 Kräfte in x-Richtung reduzieren sich auf 2 Kräfte</a:t>
            </a:r>
          </a:p>
          <a:p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4 </a:t>
            </a:r>
            <a:r>
              <a:rPr lang="de-DE" sz="1600" dirty="0">
                <a:solidFill>
                  <a:schemeClr val="bg2"/>
                </a:solidFill>
                <a:cs typeface="Arial" pitchFamily="34" charset="0"/>
              </a:rPr>
              <a:t>Kräfte in </a:t>
            </a:r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y-Richtung </a:t>
            </a:r>
            <a:r>
              <a:rPr lang="de-DE" sz="1600" dirty="0">
                <a:solidFill>
                  <a:schemeClr val="bg2"/>
                </a:solidFill>
                <a:cs typeface="Arial" pitchFamily="34" charset="0"/>
              </a:rPr>
              <a:t>reduzieren sich auf 2 </a:t>
            </a:r>
            <a:r>
              <a:rPr lang="de-DE" sz="1600" dirty="0" smtClean="0">
                <a:solidFill>
                  <a:schemeClr val="bg2"/>
                </a:solidFill>
                <a:cs typeface="Arial" pitchFamily="34" charset="0"/>
              </a:rPr>
              <a:t>Kräfte</a:t>
            </a:r>
            <a:r>
              <a:rPr lang="de-DE" sz="1600" dirty="0">
                <a:solidFill>
                  <a:schemeClr val="bg2"/>
                </a:solidFill>
                <a:cs typeface="Arial" pitchFamily="34" charset="0"/>
              </a:rPr>
              <a:t> </a:t>
            </a:r>
            <a:endParaRPr lang="de-DE" sz="1600" dirty="0" smtClean="0">
              <a:solidFill>
                <a:schemeClr val="bg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2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07708" y="26445"/>
            <a:ext cx="74864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Koordinatensystem Bewegungserfassung und </a:t>
            </a:r>
          </a:p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Kraftmessplatte zusammenführen</a:t>
            </a:r>
            <a:endParaRPr lang="de-DE" sz="2800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572" b="8061"/>
          <a:stretch/>
        </p:blipFill>
        <p:spPr bwMode="auto">
          <a:xfrm>
            <a:off x="748144" y="1912546"/>
            <a:ext cx="7101445" cy="361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Gerade Verbindung mit Pfeil 11"/>
          <p:cNvCxnSpPr/>
          <p:nvPr/>
        </p:nvCxnSpPr>
        <p:spPr bwMode="auto">
          <a:xfrm>
            <a:off x="1280556" y="1738376"/>
            <a:ext cx="567294" cy="3952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/>
          <p:nvPr/>
        </p:nvCxnSpPr>
        <p:spPr bwMode="auto">
          <a:xfrm flipV="1">
            <a:off x="1283344" y="1627982"/>
            <a:ext cx="755006" cy="1249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/>
          <p:cNvCxnSpPr/>
          <p:nvPr/>
        </p:nvCxnSpPr>
        <p:spPr bwMode="auto">
          <a:xfrm flipV="1">
            <a:off x="1289472" y="1123950"/>
            <a:ext cx="444078" cy="6194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919" name="Rechteck 37918"/>
          <p:cNvSpPr/>
          <p:nvPr/>
        </p:nvSpPr>
        <p:spPr>
          <a:xfrm>
            <a:off x="126916" y="5624721"/>
            <a:ext cx="834390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Ohne zusammenführen der Koordinatensysteme würde es zwei unterschiedliche Koordinatensysteme geben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2271647" y="1212484"/>
            <a:ext cx="3148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9900"/>
                </a:solidFill>
              </a:rPr>
              <a:t>Koordinatensystem </a:t>
            </a:r>
          </a:p>
          <a:p>
            <a:r>
              <a:rPr lang="de-DE" dirty="0" smtClean="0">
                <a:solidFill>
                  <a:srgbClr val="009900"/>
                </a:solidFill>
              </a:rPr>
              <a:t>Bewegungserfassung</a:t>
            </a:r>
            <a:endParaRPr lang="de-DE" dirty="0">
              <a:solidFill>
                <a:srgbClr val="00990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022766" y="3053923"/>
            <a:ext cx="2906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Koordinatensystem 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Kraftmessplatte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070365" y="1121718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009900"/>
                </a:solidFill>
              </a:rPr>
              <a:t>x</a:t>
            </a:r>
            <a:endParaRPr lang="de-DE" sz="2000" dirty="0"/>
          </a:p>
        </p:txBody>
      </p:sp>
      <p:sp>
        <p:nvSpPr>
          <p:cNvPr id="35" name="Rechteck 34"/>
          <p:cNvSpPr/>
          <p:nvPr/>
        </p:nvSpPr>
        <p:spPr>
          <a:xfrm>
            <a:off x="1830903" y="1225640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009900"/>
                </a:solidFill>
              </a:rPr>
              <a:t>z</a:t>
            </a:r>
            <a:endParaRPr lang="de-DE" sz="2000" dirty="0"/>
          </a:p>
        </p:txBody>
      </p:sp>
      <p:sp>
        <p:nvSpPr>
          <p:cNvPr id="36" name="Rechteck 35"/>
          <p:cNvSpPr/>
          <p:nvPr/>
        </p:nvSpPr>
        <p:spPr>
          <a:xfrm>
            <a:off x="1830903" y="1843426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009900"/>
                </a:solidFill>
              </a:rPr>
              <a:t>y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035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07708" y="115313"/>
            <a:ext cx="4880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Tahoma" pitchFamily="34" charset="0"/>
              </a:rPr>
              <a:t>Koordinatensystem definieren</a:t>
            </a:r>
            <a:endParaRPr lang="de-DE" sz="2800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572" b="8061"/>
          <a:stretch/>
        </p:blipFill>
        <p:spPr bwMode="auto">
          <a:xfrm>
            <a:off x="748144" y="1912546"/>
            <a:ext cx="7101445" cy="361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Gerade Verbindung mit Pfeil 11"/>
          <p:cNvCxnSpPr/>
          <p:nvPr/>
        </p:nvCxnSpPr>
        <p:spPr bwMode="auto">
          <a:xfrm>
            <a:off x="1280556" y="1738376"/>
            <a:ext cx="567294" cy="3952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/>
          <p:nvPr/>
        </p:nvCxnSpPr>
        <p:spPr bwMode="auto">
          <a:xfrm flipV="1">
            <a:off x="1283344" y="1627982"/>
            <a:ext cx="755006" cy="12499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/>
          <p:cNvCxnSpPr/>
          <p:nvPr/>
        </p:nvCxnSpPr>
        <p:spPr bwMode="auto">
          <a:xfrm flipV="1">
            <a:off x="1289472" y="1123950"/>
            <a:ext cx="444078" cy="6194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919" name="Rechteck 37918"/>
          <p:cNvSpPr/>
          <p:nvPr/>
        </p:nvSpPr>
        <p:spPr>
          <a:xfrm>
            <a:off x="126916" y="5624721"/>
            <a:ext cx="834390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Weshalb? Damit das Koordinatensystem der Bewegungserfassung mit dem Koordinatensystem der Kraftmessplatte übereinstimmt.</a:t>
            </a:r>
            <a:endParaRPr lang="de-DE" sz="2000" dirty="0"/>
          </a:p>
        </p:txBody>
      </p:sp>
      <p:sp>
        <p:nvSpPr>
          <p:cNvPr id="11" name="Textfeld 10"/>
          <p:cNvSpPr txBox="1"/>
          <p:nvPr/>
        </p:nvSpPr>
        <p:spPr>
          <a:xfrm>
            <a:off x="5032291" y="3907939"/>
            <a:ext cx="3148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9900"/>
                </a:solidFill>
              </a:rPr>
              <a:t>Koordinatensystem </a:t>
            </a:r>
          </a:p>
          <a:p>
            <a:r>
              <a:rPr lang="de-DE" dirty="0" smtClean="0">
                <a:solidFill>
                  <a:srgbClr val="009900"/>
                </a:solidFill>
              </a:rPr>
              <a:t>Bewegungserfassung</a:t>
            </a:r>
            <a:endParaRPr lang="de-DE" dirty="0">
              <a:solidFill>
                <a:srgbClr val="00990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5022766" y="3053923"/>
            <a:ext cx="2906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3300"/>
                </a:solidFill>
              </a:rPr>
              <a:t>Koordinatensystem </a:t>
            </a:r>
          </a:p>
          <a:p>
            <a:r>
              <a:rPr lang="de-DE" dirty="0" smtClean="0">
                <a:solidFill>
                  <a:srgbClr val="FF3300"/>
                </a:solidFill>
              </a:rPr>
              <a:t>Kraftmessplatte</a:t>
            </a:r>
            <a:endParaRPr lang="de-DE" dirty="0">
              <a:solidFill>
                <a:srgbClr val="FF3300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4223172" y="3469421"/>
            <a:ext cx="799594" cy="32152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4"/>
          <p:cNvCxnSpPr/>
          <p:nvPr/>
        </p:nvCxnSpPr>
        <p:spPr bwMode="auto">
          <a:xfrm flipV="1">
            <a:off x="4223172" y="3171825"/>
            <a:ext cx="799594" cy="2975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mit Pfeil 15"/>
          <p:cNvCxnSpPr/>
          <p:nvPr/>
        </p:nvCxnSpPr>
        <p:spPr bwMode="auto">
          <a:xfrm>
            <a:off x="4223172" y="3469421"/>
            <a:ext cx="0" cy="112162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1289472" y="1743448"/>
            <a:ext cx="2933700" cy="17259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2885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026"/>
          <p:cNvSpPr>
            <a:spLocks noChangeArrowheads="1"/>
          </p:cNvSpPr>
          <p:nvPr/>
        </p:nvSpPr>
        <p:spPr bwMode="auto">
          <a:xfrm>
            <a:off x="396875" y="225425"/>
            <a:ext cx="7924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>
                <a:srgbClr val="FFFFFF"/>
              </a:buClr>
              <a:buFont typeface="Arial" pitchFamily="34" charset="0"/>
              <a:buNone/>
            </a:pPr>
            <a:r>
              <a:rPr lang="en-GB" altLang="de-DE" sz="3200" i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Vicon Cameras</a:t>
            </a:r>
          </a:p>
        </p:txBody>
      </p:sp>
      <p:sp>
        <p:nvSpPr>
          <p:cNvPr id="252931" name="Rectangle 1027"/>
          <p:cNvSpPr>
            <a:spLocks noChangeArrowheads="1"/>
          </p:cNvSpPr>
          <p:nvPr/>
        </p:nvSpPr>
        <p:spPr bwMode="auto">
          <a:xfrm>
            <a:off x="3657600" y="22907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6149" t="7902" r="7734"/>
          <a:stretch/>
        </p:blipFill>
        <p:spPr>
          <a:xfrm>
            <a:off x="79748" y="774760"/>
            <a:ext cx="6056939" cy="2680617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9748" y="209490"/>
            <a:ext cx="8694738" cy="47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>
                <a:srgbClr val="FFFFFF"/>
              </a:buClr>
              <a:buFont typeface="Arial" pitchFamily="34" charset="0"/>
              <a:buNone/>
            </a:pPr>
            <a:r>
              <a:rPr lang="en-GB" altLang="de-DE" sz="2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3d – </a:t>
            </a:r>
            <a:r>
              <a:rPr lang="en-GB" altLang="de-DE" sz="28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Bewegungserfassung</a:t>
            </a:r>
            <a:r>
              <a:rPr lang="en-GB" altLang="de-DE" sz="2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GB" altLang="de-DE" sz="28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Vicon</a:t>
            </a:r>
            <a:r>
              <a:rPr lang="en-GB" altLang="de-DE" sz="28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(passives System)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6" y="3980824"/>
            <a:ext cx="4292108" cy="247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27" y="3808353"/>
            <a:ext cx="3043848" cy="263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658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657225"/>
            <a:ext cx="8696325" cy="6076950"/>
          </a:xfrm>
        </p:spPr>
        <p:txBody>
          <a:bodyPr/>
          <a:lstStyle/>
          <a:p>
            <a:pPr marL="0" indent="0">
              <a:buNone/>
            </a:pPr>
            <a:r>
              <a:rPr lang="de-AT" sz="2000" dirty="0" smtClean="0">
                <a:solidFill>
                  <a:schemeClr val="bg2"/>
                </a:solidFill>
              </a:rPr>
              <a:t>Bei </a:t>
            </a:r>
            <a:r>
              <a:rPr lang="de-AT" sz="2000" dirty="0">
                <a:solidFill>
                  <a:schemeClr val="bg2"/>
                </a:solidFill>
              </a:rPr>
              <a:t>den DMS-Sensoren wird zunächst eine </a:t>
            </a:r>
            <a:r>
              <a:rPr lang="de-AT" sz="2000" dirty="0">
                <a:solidFill>
                  <a:srgbClr val="0070C0"/>
                </a:solidFill>
              </a:rPr>
              <a:t>elastische Verformung </a:t>
            </a:r>
            <a:r>
              <a:rPr lang="de-AT" sz="2000" dirty="0">
                <a:solidFill>
                  <a:schemeClr val="bg2"/>
                </a:solidFill>
              </a:rPr>
              <a:t>des Messkörpers </a:t>
            </a:r>
            <a:r>
              <a:rPr lang="de-AT" sz="2000" dirty="0">
                <a:solidFill>
                  <a:srgbClr val="0070C0"/>
                </a:solidFill>
              </a:rPr>
              <a:t>in eine Widerstandsänderung </a:t>
            </a:r>
            <a:r>
              <a:rPr lang="de-AT" sz="2000" dirty="0">
                <a:solidFill>
                  <a:schemeClr val="bg2"/>
                </a:solidFill>
              </a:rPr>
              <a:t>des DMS umgewandelt, um anschließend ein elektrisches Ausgangssignal einer </a:t>
            </a:r>
            <a:r>
              <a:rPr lang="de-AT" sz="2000" dirty="0" smtClean="0">
                <a:solidFill>
                  <a:schemeClr val="bg2"/>
                </a:solidFill>
              </a:rPr>
              <a:t>Wheatstone‘schen </a:t>
            </a:r>
            <a:r>
              <a:rPr lang="de-AT" sz="2000" dirty="0">
                <a:solidFill>
                  <a:schemeClr val="bg2"/>
                </a:solidFill>
              </a:rPr>
              <a:t>Brückenschaltung zu generieren. </a:t>
            </a:r>
            <a:endParaRPr lang="de-AT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AT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de-AT" sz="2000" dirty="0" smtClean="0">
                <a:solidFill>
                  <a:schemeClr val="bg2"/>
                </a:solidFill>
              </a:rPr>
              <a:t>Der </a:t>
            </a:r>
            <a:r>
              <a:rPr lang="de-AT" sz="2000" dirty="0">
                <a:solidFill>
                  <a:schemeClr val="bg2"/>
                </a:solidFill>
              </a:rPr>
              <a:t>piezoelektrische Effekt beruht darauf, dass </a:t>
            </a:r>
            <a:r>
              <a:rPr lang="de-AT" sz="2000" dirty="0">
                <a:solidFill>
                  <a:srgbClr val="0070C0"/>
                </a:solidFill>
              </a:rPr>
              <a:t>Kristalle unter Druckbelastung </a:t>
            </a:r>
            <a:r>
              <a:rPr lang="de-AT" sz="2000" dirty="0">
                <a:solidFill>
                  <a:schemeClr val="bg2"/>
                </a:solidFill>
              </a:rPr>
              <a:t>eine direkt zur eingeleiteten </a:t>
            </a:r>
            <a:r>
              <a:rPr lang="de-AT" sz="2000" dirty="0">
                <a:solidFill>
                  <a:srgbClr val="0070C0"/>
                </a:solidFill>
              </a:rPr>
              <a:t>Kraft proportionale elektrische Ladung </a:t>
            </a:r>
            <a:r>
              <a:rPr lang="de-AT" sz="2000" dirty="0">
                <a:solidFill>
                  <a:schemeClr val="bg2"/>
                </a:solidFill>
              </a:rPr>
              <a:t>erzeugen. Mit Hilfe eines Verstärkers wird diese Ladung dann in eine proportionale Ausgangsspannung umgewandelt. </a:t>
            </a:r>
            <a:endParaRPr lang="de-AT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AT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de-AT" sz="2000" dirty="0" smtClean="0">
                <a:solidFill>
                  <a:schemeClr val="bg2"/>
                </a:solidFill>
              </a:rPr>
              <a:t>Bei </a:t>
            </a:r>
            <a:r>
              <a:rPr lang="de-AT" sz="2000" dirty="0">
                <a:solidFill>
                  <a:schemeClr val="bg2"/>
                </a:solidFill>
              </a:rPr>
              <a:t>der </a:t>
            </a:r>
            <a:r>
              <a:rPr lang="de-AT" sz="2000" dirty="0">
                <a:solidFill>
                  <a:srgbClr val="0070C0"/>
                </a:solidFill>
              </a:rPr>
              <a:t>piezoelektrischen</a:t>
            </a:r>
            <a:r>
              <a:rPr lang="de-AT" sz="2000" dirty="0">
                <a:solidFill>
                  <a:schemeClr val="bg2"/>
                </a:solidFill>
              </a:rPr>
              <a:t> Messtechnik mit einer Sensorgröße </a:t>
            </a:r>
            <a:r>
              <a:rPr lang="de-AT" sz="2000" dirty="0" smtClean="0">
                <a:solidFill>
                  <a:schemeClr val="bg2"/>
                </a:solidFill>
              </a:rPr>
              <a:t>ist ein </a:t>
            </a:r>
            <a:r>
              <a:rPr lang="de-AT" sz="2000" dirty="0">
                <a:solidFill>
                  <a:srgbClr val="0070C0"/>
                </a:solidFill>
              </a:rPr>
              <a:t>weiter Messbereich ohne Genauigkeits- und Auflösungsverlust</a:t>
            </a:r>
            <a:r>
              <a:rPr lang="de-AT" sz="2000" dirty="0">
                <a:solidFill>
                  <a:schemeClr val="bg2"/>
                </a:solidFill>
              </a:rPr>
              <a:t> realisierbar. </a:t>
            </a:r>
            <a:endParaRPr lang="de-AT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AT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de-AT" sz="2000" dirty="0" smtClean="0">
                <a:solidFill>
                  <a:schemeClr val="bg2"/>
                </a:solidFill>
              </a:rPr>
              <a:t>Bei </a:t>
            </a:r>
            <a:r>
              <a:rPr lang="de-AT" sz="2000" dirty="0">
                <a:solidFill>
                  <a:schemeClr val="bg2"/>
                </a:solidFill>
              </a:rPr>
              <a:t>der </a:t>
            </a:r>
            <a:r>
              <a:rPr lang="de-AT" sz="2000" dirty="0">
                <a:solidFill>
                  <a:srgbClr val="0070C0"/>
                </a:solidFill>
              </a:rPr>
              <a:t>Langzeitstabilität </a:t>
            </a:r>
            <a:r>
              <a:rPr lang="de-AT" sz="2000" dirty="0" smtClean="0">
                <a:solidFill>
                  <a:srgbClr val="0070C0"/>
                </a:solidFill>
              </a:rPr>
              <a:t>(Driftverhalten) hat </a:t>
            </a:r>
            <a:r>
              <a:rPr lang="de-AT" sz="2000" dirty="0">
                <a:solidFill>
                  <a:srgbClr val="0070C0"/>
                </a:solidFill>
              </a:rPr>
              <a:t>die </a:t>
            </a:r>
            <a:r>
              <a:rPr lang="de-AT" sz="2000" dirty="0" smtClean="0">
                <a:solidFill>
                  <a:srgbClr val="0070C0"/>
                </a:solidFill>
              </a:rPr>
              <a:t>DMS-Technologie </a:t>
            </a:r>
            <a:r>
              <a:rPr lang="de-AT" sz="2000" dirty="0">
                <a:solidFill>
                  <a:srgbClr val="0070C0"/>
                </a:solidFill>
              </a:rPr>
              <a:t>Vorteile</a:t>
            </a:r>
            <a:r>
              <a:rPr lang="de-AT" sz="2000" dirty="0">
                <a:solidFill>
                  <a:schemeClr val="bg2"/>
                </a:solidFill>
              </a:rPr>
              <a:t>, da es in der piezoelektrischen Messtechnik praktisch nicht möglich ist, einen Messaufbau mit unendlich großem Isolationswiderstand zu realisieren</a:t>
            </a:r>
            <a:r>
              <a:rPr lang="de-AT" sz="2000" dirty="0" smtClean="0">
                <a:solidFill>
                  <a:schemeClr val="bg2"/>
                </a:solidFill>
              </a:rPr>
              <a:t>. </a:t>
            </a:r>
          </a:p>
          <a:p>
            <a:pPr marL="0" indent="0">
              <a:buNone/>
            </a:pPr>
            <a:endParaRPr lang="de-AT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de-AT" sz="1600" dirty="0" smtClean="0">
                <a:solidFill>
                  <a:schemeClr val="bg2"/>
                </a:solidFill>
              </a:rPr>
              <a:t>Mehr Details unter: </a:t>
            </a:r>
            <a:r>
              <a:rPr lang="de-DE" sz="1600" dirty="0" smtClean="0">
                <a:solidFill>
                  <a:schemeClr val="bg2"/>
                </a:solidFill>
              </a:rPr>
              <a:t>http</a:t>
            </a:r>
            <a:r>
              <a:rPr lang="de-DE" sz="1600" dirty="0">
                <a:solidFill>
                  <a:schemeClr val="bg2"/>
                </a:solidFill>
              </a:rPr>
              <a:t>://www.hbm.com/de/3215/vergleich-kraftsensoren-dms-piezoelektrisch</a:t>
            </a:r>
            <a:r>
              <a:rPr lang="de-DE" sz="2000" dirty="0">
                <a:solidFill>
                  <a:schemeClr val="bg2"/>
                </a:solidFill>
              </a:rPr>
              <a:t>/ </a:t>
            </a:r>
            <a:endParaRPr lang="de-DE" sz="2000" dirty="0" smtClean="0">
              <a:solidFill>
                <a:schemeClr val="bg2"/>
              </a:solidFill>
            </a:endParaRP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294286" y="0"/>
            <a:ext cx="38279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Exkurs: 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DMS - </a:t>
            </a:r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Piezo</a:t>
            </a:r>
            <a:endParaRPr lang="de-DE" sz="3200" dirty="0">
              <a:solidFill>
                <a:srgbClr val="0070C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2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2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2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2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685800" y="52388"/>
            <a:ext cx="359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Messung allgemein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581025" y="982663"/>
            <a:ext cx="8562975" cy="387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Aufnahmesoftware </a:t>
            </a: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(</a:t>
            </a:r>
            <a:r>
              <a:rPr lang="de-DE" sz="2000" dirty="0" smtClean="0">
                <a:solidFill>
                  <a:schemeClr val="bg1"/>
                </a:solidFill>
                <a:cs typeface="Arial" pitchFamily="34" charset="0"/>
              </a:rPr>
              <a:t>Nexus 2.8.2</a:t>
            </a: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) 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starten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de-DE" sz="2000" dirty="0">
                <a:solidFill>
                  <a:srgbClr val="0033CC"/>
                </a:solidFill>
                <a:cs typeface="Arial" pitchFamily="34" charset="0"/>
              </a:rPr>
              <a:t>Koordinatensystem von </a:t>
            </a:r>
            <a:r>
              <a:rPr lang="de-DE" sz="2000" dirty="0" err="1" smtClean="0">
                <a:solidFill>
                  <a:srgbClr val="0033CC"/>
                </a:solidFill>
                <a:cs typeface="Arial" pitchFamily="34" charset="0"/>
              </a:rPr>
              <a:t>Vicon</a:t>
            </a:r>
            <a:r>
              <a:rPr lang="de-DE" sz="2000" dirty="0" smtClean="0">
                <a:solidFill>
                  <a:srgbClr val="0033CC"/>
                </a:solidFill>
                <a:cs typeface="Arial" pitchFamily="34" charset="0"/>
              </a:rPr>
              <a:t> und Kraftmessplatte </a:t>
            </a:r>
            <a:r>
              <a:rPr lang="de-DE" sz="2000" dirty="0">
                <a:solidFill>
                  <a:srgbClr val="0033CC"/>
                </a:solidFill>
                <a:cs typeface="Arial" pitchFamily="34" charset="0"/>
              </a:rPr>
              <a:t>definieren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Nullabgleich Kraftmessplatte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Messung (Datenaufnahme)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Daten kontrollieren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Daten speichern auf USB Stick</a:t>
            </a:r>
            <a:endParaRPr lang="de-DE" sz="2000" dirty="0">
              <a:solidFill>
                <a:schemeClr val="bg2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337127" y="0"/>
            <a:ext cx="55980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Nexus </a:t>
            </a:r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– </a:t>
            </a:r>
            <a:r>
              <a:rPr lang="de-DE" sz="3200" dirty="0">
                <a:solidFill>
                  <a:schemeClr val="bg2"/>
                </a:solidFill>
                <a:cs typeface="Arial" pitchFamily="34" charset="0"/>
              </a:rPr>
              <a:t>Bedienungsanleitung</a:t>
            </a:r>
            <a:endParaRPr lang="de-AT" sz="3200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29944" y="1393273"/>
            <a:ext cx="2199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29944" y="341257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chemeClr val="bg2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310" y="584775"/>
            <a:ext cx="6332297" cy="3443881"/>
          </a:xfrm>
          <a:prstGeom prst="rect">
            <a:avLst/>
          </a:prstGeom>
        </p:spPr>
      </p:pic>
      <p:pic>
        <p:nvPicPr>
          <p:cNvPr id="25" name="Grafik 24" descr="E:\2016-03-15 09_45_25-Greenshot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66768" r="48012"/>
          <a:stretch/>
        </p:blipFill>
        <p:spPr bwMode="auto">
          <a:xfrm>
            <a:off x="2125133" y="4419599"/>
            <a:ext cx="3776134" cy="227753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hteck 13"/>
          <p:cNvSpPr/>
          <p:nvPr/>
        </p:nvSpPr>
        <p:spPr>
          <a:xfrm>
            <a:off x="521087" y="1772612"/>
            <a:ext cx="96885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Felder</a:t>
            </a:r>
          </a:p>
          <a:p>
            <a:endParaRPr lang="de-DE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 smtClean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 smtClean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 smtClean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 smtClean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 smtClean="0">
              <a:solidFill>
                <a:schemeClr val="bg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solidFill>
                  <a:schemeClr val="bg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Reiter</a:t>
            </a:r>
            <a:endParaRPr lang="de-DE" dirty="0"/>
          </a:p>
        </p:txBody>
      </p:sp>
      <p:sp>
        <p:nvSpPr>
          <p:cNvPr id="16" name="Ellipse 15"/>
          <p:cNvSpPr/>
          <p:nvPr/>
        </p:nvSpPr>
        <p:spPr bwMode="auto">
          <a:xfrm>
            <a:off x="1905000" y="5926667"/>
            <a:ext cx="3996267" cy="575733"/>
          </a:xfrm>
          <a:prstGeom prst="ellipse">
            <a:avLst/>
          </a:prstGeom>
          <a:solidFill>
            <a:schemeClr val="bg1">
              <a:lumMod val="60000"/>
              <a:lumOff val="40000"/>
              <a:alpha val="42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609600" y="-9353"/>
            <a:ext cx="55980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Nexus </a:t>
            </a:r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– </a:t>
            </a:r>
            <a:r>
              <a:rPr lang="de-DE" sz="3200" dirty="0">
                <a:solidFill>
                  <a:schemeClr val="bg2"/>
                </a:solidFill>
                <a:cs typeface="Arial" pitchFamily="34" charset="0"/>
              </a:rPr>
              <a:t>Bedienungsanleitung</a:t>
            </a:r>
            <a:endParaRPr lang="de-AT" sz="3200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53532" y="823662"/>
            <a:ext cx="816578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Stromleiste am Boden einschalten und VICON-Rechner einschalten</a:t>
            </a:r>
            <a:endParaRPr kumimoji="0" lang="de-AT" altLang="de-DE" sz="20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Konfiguration der AMTI Kraftmessplatte kontrollieren: muss auf Balance eingestellt sein (siehe Bedienungsanleitung VICON-System Punkt 1)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de-AT" altLang="de-DE" sz="20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de-DE" altLang="de-DE" sz="2000" b="0" i="0" u="none" strike="noStrike" cap="none" normalizeH="0" baseline="0" dirty="0" err="1" smtClean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Vicon</a:t>
            </a:r>
            <a:r>
              <a:rPr kumimoji="0" lang="de-DE" altLang="de-DE" sz="20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Nexus 2.8.2 (Icon Desktop starten)</a:t>
            </a:r>
            <a:r>
              <a:rPr lang="de-DE" alt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altLang="de-DE" sz="2000" dirty="0" smtClean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„Communications“  </a:t>
            </a:r>
            <a:r>
              <a:rPr lang="de-DE" alt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alt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Reiter </a:t>
            </a:r>
            <a:r>
              <a:rPr lang="de-DE" altLang="de-DE" sz="20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„Data Management“ </a:t>
            </a:r>
            <a:r>
              <a:rPr lang="de-DE" alt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Ordner </a:t>
            </a:r>
            <a:r>
              <a:rPr lang="de-DE" alt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„2019_WS_Kniebeugen“ </a:t>
            </a:r>
            <a:r>
              <a:rPr lang="de-DE" alt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wählen –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2000" dirty="0" smtClean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neuen </a:t>
            </a:r>
            <a:r>
              <a:rPr lang="de-DE" alt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Patienten auswählen </a:t>
            </a:r>
            <a:r>
              <a:rPr lang="de-DE" altLang="de-DE" sz="16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(rundes, gelbes Symbol</a:t>
            </a:r>
            <a:r>
              <a:rPr lang="de-DE" altLang="de-DE" sz="16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    </a:t>
            </a:r>
            <a:r>
              <a:rPr lang="de-DE" alt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Namen im linken Feld anklicken - Probandennamen eingeben – Enter und Maus </a:t>
            </a:r>
            <a:r>
              <a:rPr lang="de-DE" alt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de-DE" alt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oppelklick auf Probandenname - </a:t>
            </a:r>
            <a:r>
              <a:rPr lang="de-DE" alt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„Create New Session“ </a:t>
            </a:r>
            <a:r>
              <a:rPr lang="de-DE" altLang="de-DE" sz="16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(graues Symbol oben rechts)</a:t>
            </a:r>
            <a:r>
              <a:rPr lang="de-DE" alt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alt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auswählen - aktuelles </a:t>
            </a:r>
            <a:r>
              <a:rPr lang="de-DE" alt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Datum eingeben (TTMMJJJJ</a:t>
            </a:r>
            <a:r>
              <a:rPr lang="de-DE" alt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-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Datum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doppelklicken</a:t>
            </a:r>
            <a:endParaRPr lang="de-AT" altLang="de-DE" sz="800" dirty="0">
              <a:solidFill>
                <a:schemeClr val="bg2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29944" y="1393273"/>
            <a:ext cx="2199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29944" y="341257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chemeClr val="bg2"/>
              </a:solidFill>
            </a:endParaRP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0" t="28031" r="5209" b="61318"/>
          <a:stretch/>
        </p:blipFill>
        <p:spPr bwMode="auto">
          <a:xfrm>
            <a:off x="6089072" y="3643405"/>
            <a:ext cx="362527" cy="37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t="22665" r="20403" b="17268"/>
          <a:stretch>
            <a:fillRect/>
          </a:stretch>
        </p:blipFill>
        <p:spPr bwMode="auto">
          <a:xfrm>
            <a:off x="5513360" y="2088795"/>
            <a:ext cx="77152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8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3" t="21185" r="9723" b="62118"/>
          <a:stretch/>
        </p:blipFill>
        <p:spPr bwMode="auto">
          <a:xfrm>
            <a:off x="7827433" y="4270098"/>
            <a:ext cx="465665" cy="47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295400" y="0"/>
            <a:ext cx="55980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Nexus </a:t>
            </a:r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– </a:t>
            </a:r>
            <a:r>
              <a:rPr lang="de-DE" sz="3200" dirty="0">
                <a:solidFill>
                  <a:schemeClr val="bg2"/>
                </a:solidFill>
                <a:cs typeface="Arial" pitchFamily="34" charset="0"/>
              </a:rPr>
              <a:t>Bedienungsanleitung</a:t>
            </a:r>
            <a:endParaRPr lang="de-AT" sz="3200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8397" y="1496195"/>
            <a:ext cx="6546745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„Resources“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„Go Live“ drücken - </a:t>
            </a:r>
            <a:r>
              <a:rPr lang="de-DE" sz="20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Reiter </a:t>
            </a: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„System</a:t>
            </a:r>
            <a:r>
              <a:rPr lang="de-DE" sz="2000" i="1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„Kniebeugen“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auswählen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Reiter </a:t>
            </a:r>
            <a:r>
              <a:rPr lang="de-DE" sz="20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de-DE" sz="2000" dirty="0" err="1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</a:t>
            </a:r>
            <a:r>
              <a:rPr lang="de-DE" sz="20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mittleres Symbol </a:t>
            </a:r>
            <a:r>
              <a:rPr lang="de-DE" sz="16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(Create a </a:t>
            </a:r>
            <a:r>
              <a:rPr lang="de-DE" sz="16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lang="de-DE" sz="16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…)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klicken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„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Kniebeuge“ mit OK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bestätigen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Linke Maustaste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das erstellte </a:t>
            </a:r>
            <a:r>
              <a:rPr lang="de-DE" sz="20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klicken – rechte Maustaste - erstellte </a:t>
            </a:r>
            <a:r>
              <a:rPr lang="de-DE" sz="2000" dirty="0" err="1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„Save </a:t>
            </a:r>
            <a:r>
              <a:rPr lang="de-DE" sz="20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speichern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Marker kleben (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arker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ausschließlich mit Stoffhandschuhen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berühren)</a:t>
            </a:r>
            <a:endParaRPr lang="de-DE" altLang="de-DE" sz="2000" dirty="0" smtClean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29944" y="2091365"/>
            <a:ext cx="2199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smtClean="0">
                <a:ln>
                  <a:noFill/>
                </a:ln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29944" y="4110665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chemeClr val="bg2"/>
              </a:solidFill>
            </a:endParaRPr>
          </a:p>
        </p:txBody>
      </p:sp>
      <p:pic>
        <p:nvPicPr>
          <p:cNvPr id="422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142" y="1342307"/>
            <a:ext cx="2157771" cy="188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65"/>
          <p:cNvSpPr>
            <a:spLocks noChangeShapeType="1"/>
          </p:cNvSpPr>
          <p:nvPr/>
        </p:nvSpPr>
        <p:spPr bwMode="auto">
          <a:xfrm flipV="1">
            <a:off x="6589046" y="2281086"/>
            <a:ext cx="1542231" cy="0"/>
          </a:xfrm>
          <a:prstGeom prst="line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pic>
        <p:nvPicPr>
          <p:cNvPr id="422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143" y="3824750"/>
            <a:ext cx="2202714" cy="148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31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295400" y="0"/>
            <a:ext cx="55980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Nexus </a:t>
            </a:r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– </a:t>
            </a:r>
            <a:r>
              <a:rPr lang="de-DE" sz="3200" dirty="0">
                <a:solidFill>
                  <a:schemeClr val="bg2"/>
                </a:solidFill>
                <a:cs typeface="Arial" pitchFamily="34" charset="0"/>
              </a:rPr>
              <a:t>Bedienungsanleitung</a:t>
            </a:r>
            <a:endParaRPr lang="de-AT" sz="3200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1859" y="879291"/>
            <a:ext cx="628028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ROM-Messung (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</a:t>
            </a:r>
            <a:r>
              <a:rPr lang="de-DE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motion</a:t>
            </a:r>
            <a:r>
              <a:rPr lang="de-DE" sz="2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Bewegungsbereich festlegen)</a:t>
            </a:r>
            <a:endParaRPr lang="de-AT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„Tools“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(rechts) </a:t>
            </a: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Reiter „Capture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- Trial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 „Manuell“ auswählen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 Trial Name „ROM“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eingeben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Proband steht auf AMTI-Platte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(blau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Blickrichtung zur Trennwand. Nach dem Start der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Messung </a:t>
            </a:r>
            <a:r>
              <a:rPr lang="de-DE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tiefe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Kniebeugen ausführen und mit Stopp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beenden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„Communications“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Doppelklick auf die erstellte Datei („ROM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„Tools“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Pipeline“ auswählen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 </a:t>
            </a:r>
            <a:r>
              <a:rPr lang="de-DE" sz="20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Pipeline „</a:t>
            </a:r>
            <a:r>
              <a:rPr lang="de-DE" sz="20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Kniebeuge_ROM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auswählen - Start-Button drücken -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Speichern (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Save-Button links oben)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</a:t>
            </a:r>
            <a:r>
              <a:rPr lang="de-DE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„Communications“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Reiter </a:t>
            </a:r>
            <a:r>
              <a:rPr lang="de-DE" sz="2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„Quality“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kontrollieren, ob 100% der Marker </a:t>
            </a:r>
            <a:r>
              <a:rPr lang="de-DE" sz="20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gelabelt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sind; ansonsten ROM-Messung wiederholen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AT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29944" y="341257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chemeClr val="bg2"/>
              </a:solidFill>
            </a:endParaRPr>
          </a:p>
        </p:txBody>
      </p:sp>
      <p:pic>
        <p:nvPicPr>
          <p:cNvPr id="423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79" y="468185"/>
            <a:ext cx="2338276" cy="185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65"/>
          <p:cNvSpPr>
            <a:spLocks noChangeShapeType="1"/>
          </p:cNvSpPr>
          <p:nvPr/>
        </p:nvSpPr>
        <p:spPr bwMode="auto">
          <a:xfrm flipV="1">
            <a:off x="6414161" y="1112827"/>
            <a:ext cx="393289" cy="0"/>
          </a:xfrm>
          <a:prstGeom prst="line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0" name="Line 65"/>
          <p:cNvSpPr>
            <a:spLocks noChangeShapeType="1"/>
          </p:cNvSpPr>
          <p:nvPr/>
        </p:nvSpPr>
        <p:spPr bwMode="auto">
          <a:xfrm flipV="1">
            <a:off x="6402688" y="1564836"/>
            <a:ext cx="393289" cy="0"/>
          </a:xfrm>
          <a:prstGeom prst="line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pic>
        <p:nvPicPr>
          <p:cNvPr id="423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28" y="3665932"/>
            <a:ext cx="2453441" cy="208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65"/>
          <p:cNvSpPr>
            <a:spLocks noChangeShapeType="1"/>
          </p:cNvSpPr>
          <p:nvPr/>
        </p:nvSpPr>
        <p:spPr bwMode="auto">
          <a:xfrm flipV="1">
            <a:off x="6466851" y="3846359"/>
            <a:ext cx="393289" cy="0"/>
          </a:xfrm>
          <a:prstGeom prst="line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4" name="Line 65"/>
          <p:cNvSpPr>
            <a:spLocks noChangeShapeType="1"/>
          </p:cNvSpPr>
          <p:nvPr/>
        </p:nvSpPr>
        <p:spPr bwMode="auto">
          <a:xfrm>
            <a:off x="4267201" y="4826421"/>
            <a:ext cx="2638228" cy="1640235"/>
          </a:xfrm>
          <a:prstGeom prst="line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5" name="Line 65"/>
          <p:cNvSpPr>
            <a:spLocks noChangeShapeType="1"/>
          </p:cNvSpPr>
          <p:nvPr/>
        </p:nvSpPr>
        <p:spPr bwMode="auto">
          <a:xfrm flipV="1">
            <a:off x="6500118" y="5429626"/>
            <a:ext cx="393289" cy="0"/>
          </a:xfrm>
          <a:prstGeom prst="line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08"/>
          <a:stretch/>
        </p:blipFill>
        <p:spPr bwMode="auto">
          <a:xfrm>
            <a:off x="6918954" y="5747609"/>
            <a:ext cx="1096963" cy="97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7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295400" y="0"/>
            <a:ext cx="55980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Nexus </a:t>
            </a:r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– </a:t>
            </a:r>
            <a:r>
              <a:rPr lang="de-DE" sz="3200" dirty="0">
                <a:solidFill>
                  <a:schemeClr val="bg2"/>
                </a:solidFill>
                <a:cs typeface="Arial" pitchFamily="34" charset="0"/>
              </a:rPr>
              <a:t>Bedienungsanleitung</a:t>
            </a:r>
            <a:endParaRPr lang="de-AT" sz="3200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0344" y="361738"/>
            <a:ext cx="7648117" cy="610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sz="28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Messung</a:t>
            </a:r>
            <a:r>
              <a:rPr lang="de-DE" sz="20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„Resources“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Go Live - </a:t>
            </a:r>
            <a:r>
              <a:rPr lang="de-DE" sz="20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</a:t>
            </a: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„Tools“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„Capture“ auswählen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Versuchsname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„Kniebeuge“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eingeben</a:t>
            </a:r>
            <a:endParaRPr lang="de-AT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 Verstärker der AMTI-Kraftmessplatte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16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rechts </a:t>
            </a:r>
            <a:r>
              <a:rPr lang="de-DE" sz="16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 dem </a:t>
            </a:r>
            <a:r>
              <a:rPr lang="de-DE" sz="16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Monitor)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„Auto-Zero“ drücken </a:t>
            </a:r>
            <a:r>
              <a:rPr lang="de-DE" sz="16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(bevor der Proband </a:t>
            </a:r>
            <a:r>
              <a:rPr lang="de-DE" sz="16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Platte steigt)</a:t>
            </a:r>
            <a:endParaRPr lang="de-AT" sz="16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Platte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steigen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Aufnahme starten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ruhig stehen - </a:t>
            </a:r>
            <a:r>
              <a:rPr lang="de-DE" sz="2000" b="1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sechs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Kniebeugen ausführen - 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Messung mit Stopp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beenden</a:t>
            </a:r>
            <a:endParaRPr lang="de-AT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</a:t>
            </a:r>
            <a:r>
              <a:rPr lang="de-DE" sz="20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„Communications“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Versuchsname doppelklicken</a:t>
            </a: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„Tools“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Pipeline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de-DE" sz="2000" dirty="0" err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Kniebeuge_Versuch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auswählen und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ausführen</a:t>
            </a: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Feld „Communications“  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Datum klicken       </a:t>
            </a:r>
          </a:p>
          <a:p>
            <a:pPr>
              <a:lnSpc>
                <a:spcPts val="2900"/>
              </a:lnSpc>
            </a:pPr>
            <a:endParaRPr lang="de-DE" sz="2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Explorer mit Dateien öffnet sich -  Probanden und Session auswählen und die exportierten 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Files</a:t>
            </a: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(„Kniebeuge.csv“ und 	„Kniebeuge.txt“) auf USB Stick abspeichern</a:t>
            </a:r>
            <a:endParaRPr lang="de-AT" sz="2000" dirty="0" smtClean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endParaRPr lang="de-DE" sz="2000" dirty="0" smtClean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 dem Abnehmen der Marker die Klebepunkte entfernen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929944" y="3412573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chemeClr val="bg2"/>
              </a:solidFill>
            </a:endParaRPr>
          </a:p>
        </p:txBody>
      </p:sp>
      <p:pic>
        <p:nvPicPr>
          <p:cNvPr id="422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28133" y="4185972"/>
            <a:ext cx="54864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5029200" y="4316411"/>
            <a:ext cx="1791758" cy="0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89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270125" y="0"/>
            <a:ext cx="38147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2"/>
                </a:solidFill>
                <a:cs typeface="Arial" pitchFamily="34" charset="0"/>
              </a:rPr>
              <a:t>Versuchsanordnung</a:t>
            </a:r>
            <a:endParaRPr lang="de-AT" sz="3200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453486" y="5360988"/>
            <a:ext cx="281305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de-AT" sz="2000" dirty="0" smtClean="0">
                <a:solidFill>
                  <a:schemeClr val="bg1"/>
                </a:solidFill>
              </a:rPr>
              <a:t>AMTI </a:t>
            </a:r>
            <a:r>
              <a:rPr lang="de-AT" sz="2000" dirty="0">
                <a:solidFill>
                  <a:schemeClr val="bg1"/>
                </a:solidFill>
              </a:rPr>
              <a:t>Kraftmessplatte</a:t>
            </a: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790036" y="5149850"/>
            <a:ext cx="22828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2601373" y="3813175"/>
            <a:ext cx="22828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V="1">
            <a:off x="790036" y="3813175"/>
            <a:ext cx="1811337" cy="1336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3050636" y="3813175"/>
            <a:ext cx="1833562" cy="1317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10" name="Line 42"/>
          <p:cNvSpPr>
            <a:spLocks noChangeShapeType="1"/>
          </p:cNvSpPr>
          <p:nvPr/>
        </p:nvSpPr>
        <p:spPr bwMode="auto">
          <a:xfrm flipV="1">
            <a:off x="2688686" y="4389438"/>
            <a:ext cx="287337" cy="2254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11" name="Line 43"/>
          <p:cNvSpPr>
            <a:spLocks noChangeShapeType="1"/>
          </p:cNvSpPr>
          <p:nvPr/>
        </p:nvSpPr>
        <p:spPr bwMode="auto">
          <a:xfrm flipH="1" flipV="1">
            <a:off x="2536286" y="3586163"/>
            <a:ext cx="446087" cy="79533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12" name="Line 44"/>
          <p:cNvSpPr>
            <a:spLocks noChangeShapeType="1"/>
          </p:cNvSpPr>
          <p:nvPr/>
        </p:nvSpPr>
        <p:spPr bwMode="auto">
          <a:xfrm flipV="1">
            <a:off x="2548986" y="2676525"/>
            <a:ext cx="227012" cy="92551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13" name="Line 45"/>
          <p:cNvSpPr>
            <a:spLocks noChangeShapeType="1"/>
          </p:cNvSpPr>
          <p:nvPr/>
        </p:nvSpPr>
        <p:spPr bwMode="auto">
          <a:xfrm flipH="1">
            <a:off x="2799811" y="2698750"/>
            <a:ext cx="7858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14" name="Line 46"/>
          <p:cNvSpPr>
            <a:spLocks noChangeShapeType="1"/>
          </p:cNvSpPr>
          <p:nvPr/>
        </p:nvSpPr>
        <p:spPr bwMode="auto">
          <a:xfrm flipH="1" flipV="1">
            <a:off x="2323561" y="1577975"/>
            <a:ext cx="438150" cy="10985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15" name="Line 47"/>
          <p:cNvSpPr>
            <a:spLocks noChangeShapeType="1"/>
          </p:cNvSpPr>
          <p:nvPr/>
        </p:nvSpPr>
        <p:spPr bwMode="auto">
          <a:xfrm flipH="1">
            <a:off x="2344198" y="1590675"/>
            <a:ext cx="787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16" name="Oval 48"/>
          <p:cNvSpPr>
            <a:spLocks noChangeArrowheads="1"/>
          </p:cNvSpPr>
          <p:nvPr/>
        </p:nvSpPr>
        <p:spPr bwMode="auto">
          <a:xfrm>
            <a:off x="2502948" y="877888"/>
            <a:ext cx="401638" cy="5270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32817" name="Line 49"/>
          <p:cNvSpPr>
            <a:spLocks noChangeShapeType="1"/>
          </p:cNvSpPr>
          <p:nvPr/>
        </p:nvSpPr>
        <p:spPr bwMode="auto">
          <a:xfrm>
            <a:off x="2688686" y="1404938"/>
            <a:ext cx="0" cy="1730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18" name="Line 50"/>
          <p:cNvSpPr>
            <a:spLocks noChangeShapeType="1"/>
          </p:cNvSpPr>
          <p:nvPr/>
        </p:nvSpPr>
        <p:spPr bwMode="auto">
          <a:xfrm flipH="1" flipV="1">
            <a:off x="3136361" y="1600200"/>
            <a:ext cx="438150" cy="1098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19" name="Line 51"/>
          <p:cNvSpPr>
            <a:spLocks noChangeShapeType="1"/>
          </p:cNvSpPr>
          <p:nvPr/>
        </p:nvSpPr>
        <p:spPr bwMode="auto">
          <a:xfrm flipV="1">
            <a:off x="3358611" y="2698750"/>
            <a:ext cx="227012" cy="9223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20" name="Line 52"/>
          <p:cNvSpPr>
            <a:spLocks noChangeShapeType="1"/>
          </p:cNvSpPr>
          <p:nvPr/>
        </p:nvSpPr>
        <p:spPr bwMode="auto">
          <a:xfrm flipH="1" flipV="1">
            <a:off x="3355436" y="3584575"/>
            <a:ext cx="449262" cy="796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21" name="Line 53"/>
          <p:cNvSpPr>
            <a:spLocks noChangeShapeType="1"/>
          </p:cNvSpPr>
          <p:nvPr/>
        </p:nvSpPr>
        <p:spPr bwMode="auto">
          <a:xfrm flipV="1">
            <a:off x="3526886" y="4381500"/>
            <a:ext cx="285750" cy="225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2822" name="Oval 54"/>
          <p:cNvSpPr>
            <a:spLocks noChangeArrowheads="1"/>
          </p:cNvSpPr>
          <p:nvPr/>
        </p:nvSpPr>
        <p:spPr bwMode="auto">
          <a:xfrm>
            <a:off x="3303048" y="3525838"/>
            <a:ext cx="1460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32823" name="Oval 55"/>
          <p:cNvSpPr>
            <a:spLocks noChangeArrowheads="1"/>
          </p:cNvSpPr>
          <p:nvPr/>
        </p:nvSpPr>
        <p:spPr bwMode="auto">
          <a:xfrm>
            <a:off x="3495136" y="2620963"/>
            <a:ext cx="1460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32824" name="Oval 56"/>
          <p:cNvSpPr>
            <a:spLocks noChangeArrowheads="1"/>
          </p:cNvSpPr>
          <p:nvPr/>
        </p:nvSpPr>
        <p:spPr bwMode="auto">
          <a:xfrm>
            <a:off x="3062542" y="1524530"/>
            <a:ext cx="142875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32825" name="Oval 57"/>
          <p:cNvSpPr>
            <a:spLocks noChangeArrowheads="1"/>
          </p:cNvSpPr>
          <p:nvPr/>
        </p:nvSpPr>
        <p:spPr bwMode="auto">
          <a:xfrm>
            <a:off x="3674522" y="4296569"/>
            <a:ext cx="1460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32828" name="Oval 60"/>
          <p:cNvSpPr>
            <a:spLocks noChangeArrowheads="1"/>
          </p:cNvSpPr>
          <p:nvPr/>
        </p:nvSpPr>
        <p:spPr bwMode="auto">
          <a:xfrm>
            <a:off x="3416555" y="4477543"/>
            <a:ext cx="1460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AT"/>
          </a:p>
        </p:txBody>
      </p:sp>
      <p:sp>
        <p:nvSpPr>
          <p:cNvPr id="32836" name="Line 68"/>
          <p:cNvSpPr>
            <a:spLocks noChangeShapeType="1"/>
          </p:cNvSpPr>
          <p:nvPr/>
        </p:nvSpPr>
        <p:spPr bwMode="auto">
          <a:xfrm flipH="1">
            <a:off x="1163099" y="3928532"/>
            <a:ext cx="619124" cy="452967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2837" name="Text Box 69"/>
          <p:cNvSpPr txBox="1">
            <a:spLocks noChangeArrowheads="1"/>
          </p:cNvSpPr>
          <p:nvPr/>
        </p:nvSpPr>
        <p:spPr bwMode="auto">
          <a:xfrm>
            <a:off x="199686" y="3541122"/>
            <a:ext cx="15748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bg2"/>
                </a:solidFill>
                <a:latin typeface="Times New Roman" pitchFamily="18" charset="0"/>
              </a:rPr>
              <a:t>Trennwand</a:t>
            </a:r>
            <a:endParaRPr lang="de-AT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2841" name="Rectangle 73"/>
          <p:cNvSpPr>
            <a:spLocks noChangeArrowheads="1"/>
          </p:cNvSpPr>
          <p:nvPr/>
        </p:nvSpPr>
        <p:spPr bwMode="auto">
          <a:xfrm>
            <a:off x="7153276" y="3884613"/>
            <a:ext cx="852487" cy="7223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2842" name="Rectangle 74"/>
          <p:cNvSpPr>
            <a:spLocks noChangeArrowheads="1"/>
          </p:cNvSpPr>
          <p:nvPr/>
        </p:nvSpPr>
        <p:spPr bwMode="auto">
          <a:xfrm>
            <a:off x="7889081" y="4916487"/>
            <a:ext cx="490538" cy="962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2846" name="Text Box 78"/>
          <p:cNvSpPr txBox="1">
            <a:spLocks noChangeArrowheads="1"/>
          </p:cNvSpPr>
          <p:nvPr/>
        </p:nvSpPr>
        <p:spPr bwMode="auto">
          <a:xfrm>
            <a:off x="6946106" y="3039502"/>
            <a:ext cx="11743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 sz="2000" dirty="0" err="1" smtClean="0">
                <a:solidFill>
                  <a:schemeClr val="bg2"/>
                </a:solidFill>
                <a:latin typeface="Times New Roman" pitchFamily="18" charset="0"/>
              </a:rPr>
              <a:t>Vicon</a:t>
            </a:r>
            <a:r>
              <a:rPr lang="de-AT" sz="2000" dirty="0" smtClean="0">
                <a:solidFill>
                  <a:schemeClr val="bg2"/>
                </a:solidFill>
                <a:latin typeface="Times New Roman" pitchFamily="18" charset="0"/>
              </a:rPr>
              <a:t> PC</a:t>
            </a:r>
          </a:p>
          <a:p>
            <a:r>
              <a:rPr lang="de-AT" sz="1600" dirty="0" smtClean="0">
                <a:solidFill>
                  <a:schemeClr val="bg2"/>
                </a:solidFill>
                <a:latin typeface="Times New Roman" pitchFamily="18" charset="0"/>
              </a:rPr>
              <a:t>(Rechts)</a:t>
            </a:r>
            <a:endParaRPr lang="de-AT" sz="16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2859" name="Text Box 91"/>
          <p:cNvSpPr txBox="1">
            <a:spLocks noChangeArrowheads="1"/>
          </p:cNvSpPr>
          <p:nvPr/>
        </p:nvSpPr>
        <p:spPr bwMode="auto">
          <a:xfrm>
            <a:off x="3541967" y="1278318"/>
            <a:ext cx="10903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 dirty="0" smtClean="0">
                <a:solidFill>
                  <a:schemeClr val="hlink"/>
                </a:solidFill>
                <a:latin typeface="Times New Roman" pitchFamily="18" charset="0"/>
              </a:rPr>
              <a:t>Marker</a:t>
            </a:r>
            <a:endParaRPr lang="de-AT" dirty="0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215411" y="416761"/>
            <a:ext cx="8858250" cy="549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130000"/>
            </a:pPr>
            <a:r>
              <a:rPr lang="de-DE" dirty="0">
                <a:solidFill>
                  <a:srgbClr val="0070C0"/>
                </a:solidFill>
                <a:cs typeface="Arial" pitchFamily="34" charset="0"/>
              </a:rPr>
              <a:t>M</a:t>
            </a:r>
            <a:r>
              <a:rPr lang="de-DE" dirty="0" smtClean="0">
                <a:solidFill>
                  <a:srgbClr val="0070C0"/>
                </a:solidFill>
                <a:cs typeface="Arial" pitchFamily="34" charset="0"/>
              </a:rPr>
              <a:t>essung </a:t>
            </a:r>
            <a:r>
              <a:rPr lang="de-DE" dirty="0">
                <a:solidFill>
                  <a:srgbClr val="0070C0"/>
                </a:solidFill>
                <a:cs typeface="Arial" pitchFamily="34" charset="0"/>
              </a:rPr>
              <a:t>mit </a:t>
            </a:r>
            <a:r>
              <a:rPr lang="de-DE" dirty="0" err="1">
                <a:solidFill>
                  <a:srgbClr val="0070C0"/>
                </a:solidFill>
                <a:cs typeface="Arial" pitchFamily="34" charset="0"/>
              </a:rPr>
              <a:t>Vicon</a:t>
            </a:r>
            <a:r>
              <a:rPr lang="de-DE" dirty="0">
                <a:solidFill>
                  <a:srgbClr val="0070C0"/>
                </a:solidFill>
                <a:cs typeface="Arial" pitchFamily="34" charset="0"/>
              </a:rPr>
              <a:t> und </a:t>
            </a:r>
            <a:r>
              <a:rPr lang="de-DE" dirty="0" err="1">
                <a:solidFill>
                  <a:srgbClr val="0070C0"/>
                </a:solidFill>
                <a:cs typeface="Arial" pitchFamily="34" charset="0"/>
              </a:rPr>
              <a:t>Amti</a:t>
            </a:r>
            <a:endParaRPr lang="de-AT" dirty="0">
              <a:solidFill>
                <a:srgbClr val="0070C0"/>
              </a:solidFill>
              <a:cs typeface="Arial" pitchFamily="34" charset="0"/>
            </a:endParaRPr>
          </a:p>
          <a:p>
            <a:pPr>
              <a:lnSpc>
                <a:spcPts val="2800"/>
              </a:lnSpc>
              <a:buClr>
                <a:schemeClr val="bg1"/>
              </a:buClr>
              <a:buSzPct val="130000"/>
              <a:buFontTx/>
              <a:buChar char="•"/>
            </a:pP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</a:rPr>
              <a:t> Nullabgleich durchführen  (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Platte nicht berühren)</a:t>
            </a:r>
            <a:endParaRPr lang="de-DE" sz="2000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ts val="2800"/>
              </a:lnSpc>
              <a:buClr>
                <a:schemeClr val="bg1"/>
              </a:buClr>
              <a:buSzPct val="130000"/>
              <a:buFontTx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auf blaue Kraftmessplatte steigen </a:t>
            </a:r>
          </a:p>
          <a:p>
            <a:pPr>
              <a:lnSpc>
                <a:spcPts val="2800"/>
              </a:lnSpc>
              <a:buClr>
                <a:schemeClr val="bg1"/>
              </a:buClr>
              <a:buSzPct val="130000"/>
              <a:buFontTx/>
              <a:buChar char="•"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 Messung starten</a:t>
            </a:r>
          </a:p>
          <a:p>
            <a:pPr>
              <a:lnSpc>
                <a:spcPts val="2800"/>
              </a:lnSpc>
              <a:buClr>
                <a:schemeClr val="bg1"/>
              </a:buClr>
              <a:buSzPct val="130000"/>
              <a:buFontTx/>
              <a:buChar char="•"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 Kniebeugen ausführen </a:t>
            </a:r>
          </a:p>
          <a:p>
            <a:pPr lvl="1">
              <a:lnSpc>
                <a:spcPts val="2800"/>
              </a:lnSpc>
              <a:buClr>
                <a:schemeClr val="bg1"/>
              </a:buClr>
              <a:buSzPct val="130000"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2s Pause - 2 * langsam - </a:t>
            </a: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</a:rPr>
              <a:t>2s 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Pause - 2 * mittel - </a:t>
            </a: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</a:rPr>
              <a:t>2s 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Pause - 2 * schnell</a:t>
            </a:r>
          </a:p>
          <a:p>
            <a:pPr>
              <a:lnSpc>
                <a:spcPts val="2800"/>
              </a:lnSpc>
              <a:buClr>
                <a:schemeClr val="bg1"/>
              </a:buClr>
              <a:buSzPct val="130000"/>
              <a:buFontTx/>
              <a:buChar char="•"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 Messung stoppen</a:t>
            </a:r>
          </a:p>
          <a:p>
            <a:pPr>
              <a:lnSpc>
                <a:spcPts val="2800"/>
              </a:lnSpc>
              <a:buClr>
                <a:schemeClr val="bg1"/>
              </a:buClr>
              <a:buSzPct val="130000"/>
              <a:buFontTx/>
              <a:buChar char="•"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 Messdaten speichern  </a:t>
            </a:r>
            <a:endParaRPr lang="de-DE" sz="2000" dirty="0" smtClean="0">
              <a:solidFill>
                <a:schemeClr val="bg2"/>
              </a:solidFill>
              <a:latin typeface="Arial Unicode MS" pitchFamily="34" charset="-128"/>
            </a:endParaRPr>
          </a:p>
          <a:p>
            <a:pPr>
              <a:lnSpc>
                <a:spcPts val="2800"/>
              </a:lnSpc>
              <a:buClr>
                <a:schemeClr val="bg1"/>
              </a:buClr>
              <a:buSzPct val="130000"/>
            </a:pPr>
            <a:endParaRPr lang="de-DE" sz="800" dirty="0">
              <a:solidFill>
                <a:schemeClr val="bg2"/>
              </a:solidFill>
              <a:latin typeface="Arial Unicode MS" pitchFamily="34" charset="-128"/>
              <a:cs typeface="Arial" pitchFamily="34" charset="0"/>
            </a:endParaRPr>
          </a:p>
          <a:p>
            <a:pPr>
              <a:lnSpc>
                <a:spcPts val="2800"/>
              </a:lnSpc>
              <a:buClr>
                <a:schemeClr val="bg1"/>
              </a:buClr>
              <a:buSzPct val="130000"/>
            </a:pPr>
            <a:r>
              <a:rPr lang="de-DE" dirty="0" smtClean="0">
                <a:solidFill>
                  <a:srgbClr val="0070C0"/>
                </a:solidFill>
                <a:cs typeface="Arial" pitchFamily="34" charset="0"/>
              </a:rPr>
              <a:t>Schwerpunkts- </a:t>
            </a:r>
            <a:r>
              <a:rPr lang="de-DE" dirty="0">
                <a:solidFill>
                  <a:srgbClr val="0070C0"/>
                </a:solidFill>
                <a:cs typeface="Arial" pitchFamily="34" charset="0"/>
              </a:rPr>
              <a:t>und Kraftverlauf in vertikaler Richtung berechnen und speichern</a:t>
            </a:r>
          </a:p>
          <a:p>
            <a:pPr marL="342900" indent="-342900">
              <a:lnSpc>
                <a:spcPts val="2800"/>
              </a:lnSpc>
              <a:buClr>
                <a:schemeClr val="bg1"/>
              </a:buClr>
              <a:buSzPct val="130000"/>
              <a:buFontTx/>
              <a:buChar char="•"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„</a:t>
            </a:r>
            <a:r>
              <a:rPr lang="de-DE" sz="2000" b="1" dirty="0">
                <a:solidFill>
                  <a:schemeClr val="bg2"/>
                </a:solidFill>
                <a:latin typeface="Arial Unicode MS" pitchFamily="34" charset="-128"/>
              </a:rPr>
              <a:t>Gelenksmomente.exe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“ starten (es befindet sich ein Icon auf dem Desktop beim PC links vom </a:t>
            </a:r>
            <a:r>
              <a:rPr lang="de-DE" sz="2000" dirty="0" err="1">
                <a:solidFill>
                  <a:schemeClr val="bg2"/>
                </a:solidFill>
                <a:latin typeface="Arial Unicode MS" pitchFamily="34" charset="-128"/>
              </a:rPr>
              <a:t>Vicon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</a:rPr>
              <a:t> PC)</a:t>
            </a:r>
          </a:p>
          <a:p>
            <a:pPr marL="342900" indent="-342900">
              <a:lnSpc>
                <a:spcPts val="2800"/>
              </a:lnSpc>
              <a:buClr>
                <a:schemeClr val="bg1"/>
              </a:buClr>
              <a:buSzPct val="130000"/>
              <a:buFontTx/>
              <a:buChar char="•"/>
            </a:pPr>
            <a:r>
              <a:rPr lang="de-AT" sz="2000" dirty="0">
                <a:solidFill>
                  <a:schemeClr val="bg2"/>
                </a:solidFill>
                <a:latin typeface="Arial Unicode MS" pitchFamily="34" charset="-128"/>
              </a:rPr>
              <a:t>Benutzer: </a:t>
            </a:r>
            <a:r>
              <a:rPr lang="de-AT" sz="2000" b="1" dirty="0" err="1">
                <a:solidFill>
                  <a:schemeClr val="bg2"/>
                </a:solidFill>
                <a:latin typeface="Arial Unicode MS" pitchFamily="34" charset="-128"/>
              </a:rPr>
              <a:t>student</a:t>
            </a:r>
            <a:r>
              <a:rPr lang="de-AT" sz="2000" dirty="0">
                <a:solidFill>
                  <a:schemeClr val="bg2"/>
                </a:solidFill>
                <a:latin typeface="Arial Unicode MS" pitchFamily="34" charset="-128"/>
              </a:rPr>
              <a:t>      PW: </a:t>
            </a:r>
            <a:r>
              <a:rPr lang="de-AT" sz="2000" b="1" dirty="0">
                <a:solidFill>
                  <a:schemeClr val="bg2"/>
                </a:solidFill>
                <a:latin typeface="Arial Unicode MS" pitchFamily="34" charset="-128"/>
              </a:rPr>
              <a:t>student!123 </a:t>
            </a:r>
          </a:p>
          <a:p>
            <a:pPr>
              <a:buClr>
                <a:schemeClr val="bg1"/>
              </a:buClr>
              <a:buSzPct val="130000"/>
              <a:buFontTx/>
              <a:buChar char="•"/>
            </a:pPr>
            <a:endParaRPr lang="de-AT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9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9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9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9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49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49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49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49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49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49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49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49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49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49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739" r="5120"/>
          <a:stretch/>
        </p:blipFill>
        <p:spPr>
          <a:xfrm>
            <a:off x="13646" y="1000625"/>
            <a:ext cx="6578221" cy="4556903"/>
          </a:xfrm>
          <a:prstGeom prst="rect">
            <a:avLst/>
          </a:prstGeom>
        </p:spPr>
      </p:pic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61360" y="205749"/>
            <a:ext cx="58208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70C0"/>
                </a:solidFill>
                <a:cs typeface="Arial" pitchFamily="34" charset="0"/>
              </a:rPr>
              <a:t>Gelenksmomente – Bedienungsanleitung</a:t>
            </a:r>
            <a:endParaRPr lang="de-AT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6591867" y="1004887"/>
            <a:ext cx="255213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AT" sz="2000" dirty="0" smtClean="0">
                <a:solidFill>
                  <a:schemeClr val="bg2"/>
                </a:solidFill>
                <a:latin typeface="Arial Unicode MS" pitchFamily="34" charset="-128"/>
              </a:rPr>
              <a:t>Dateien wählen</a:t>
            </a:r>
          </a:p>
          <a:p>
            <a:endParaRPr lang="de-AT" sz="2000" dirty="0">
              <a:solidFill>
                <a:schemeClr val="bg2"/>
              </a:solidFill>
              <a:latin typeface="Arial Unicode MS" pitchFamily="34" charset="-128"/>
            </a:endParaRPr>
          </a:p>
          <a:p>
            <a:r>
              <a:rPr lang="de-AT" sz="2000" dirty="0" smtClean="0">
                <a:solidFill>
                  <a:schemeClr val="bg2"/>
                </a:solidFill>
                <a:latin typeface="Arial Unicode MS" pitchFamily="34" charset="-128"/>
              </a:rPr>
              <a:t>Programm starten</a:t>
            </a:r>
          </a:p>
          <a:p>
            <a:endParaRPr lang="de-AT" sz="2000" dirty="0">
              <a:solidFill>
                <a:schemeClr val="bg2"/>
              </a:solidFill>
              <a:latin typeface="Arial Unicode MS" pitchFamily="34" charset="-128"/>
            </a:endParaRPr>
          </a:p>
          <a:p>
            <a:r>
              <a:rPr lang="de-AT" sz="2000" dirty="0" smtClean="0">
                <a:solidFill>
                  <a:schemeClr val="bg2"/>
                </a:solidFill>
                <a:latin typeface="Arial Unicode MS" pitchFamily="34" charset="-128"/>
              </a:rPr>
              <a:t>Weg und Kraftverlauf speichern</a:t>
            </a:r>
          </a:p>
          <a:p>
            <a:endParaRPr lang="de-AT" sz="2000" dirty="0">
              <a:solidFill>
                <a:schemeClr val="bg2"/>
              </a:solidFill>
              <a:latin typeface="Arial Unicode MS" pitchFamily="34" charset="-128"/>
            </a:endParaRPr>
          </a:p>
          <a:p>
            <a:r>
              <a:rPr lang="de-AT" sz="2000" dirty="0" smtClean="0">
                <a:solidFill>
                  <a:schemeClr val="bg2"/>
                </a:solidFill>
                <a:latin typeface="Arial Unicode MS" pitchFamily="34" charset="-128"/>
              </a:rPr>
              <a:t>Programm stoppen</a:t>
            </a:r>
            <a:endParaRPr lang="de-DE" sz="2000" dirty="0">
              <a:solidFill>
                <a:schemeClr val="bg2"/>
              </a:solidFill>
              <a:latin typeface="Arial Unicode MS" pitchFamily="34" charset="-128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 flipH="1">
            <a:off x="4926842" y="1117600"/>
            <a:ext cx="1665025" cy="915916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 flipH="1" flipV="1">
            <a:off x="191065" y="1439333"/>
            <a:ext cx="6400797" cy="348522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93197" name="Line 13"/>
          <p:cNvSpPr>
            <a:spLocks noChangeShapeType="1"/>
          </p:cNvSpPr>
          <p:nvPr/>
        </p:nvSpPr>
        <p:spPr bwMode="auto">
          <a:xfrm flipH="1" flipV="1">
            <a:off x="409433" y="1346199"/>
            <a:ext cx="6182434" cy="2270457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5882184" y="2183642"/>
            <a:ext cx="709681" cy="245660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1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670873"/>
            <a:ext cx="8496300" cy="5057775"/>
          </a:xfrm>
        </p:spPr>
        <p:txBody>
          <a:bodyPr/>
          <a:lstStyle/>
          <a:p>
            <a:pPr algn="just"/>
            <a:r>
              <a:rPr lang="de-DE" altLang="de-DE" sz="2200" b="1" dirty="0" smtClean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Stroboskope</a:t>
            </a:r>
            <a:r>
              <a:rPr lang="de-DE" altLang="de-DE" sz="22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geben </a:t>
            </a:r>
            <a:r>
              <a:rPr lang="de-DE" altLang="de-DE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Lichtblitze in </a:t>
            </a:r>
            <a:r>
              <a:rPr lang="de-DE" altLang="de-DE" sz="22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regelmäßigen </a:t>
            </a:r>
            <a:r>
              <a:rPr lang="de-DE" altLang="de-DE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zeitlichen Abständen </a:t>
            </a:r>
            <a:r>
              <a:rPr lang="de-DE" altLang="de-DE" sz="22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ab, </a:t>
            </a:r>
            <a:r>
              <a:rPr lang="de-DE" altLang="de-DE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wodurch bei dunkler Umgebung Bewegungen abgehackt als eine Abfolge von stehenden Bildern erscheinen. </a:t>
            </a:r>
            <a:r>
              <a:rPr lang="de-DE" altLang="de-DE" sz="22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Diese sind vor den Kameras montiert.</a:t>
            </a:r>
            <a:endParaRPr lang="en-GB" altLang="de-DE" sz="22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de-DE" sz="2200" dirty="0" smtClean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algn="just"/>
            <a:r>
              <a:rPr lang="de-DE" sz="2200" dirty="0" smtClean="0">
                <a:solidFill>
                  <a:schemeClr val="bg2"/>
                </a:solidFill>
                <a:latin typeface="Calibri" panose="020F0502020204030204" pitchFamily="34" charset="0"/>
              </a:rPr>
              <a:t>Die </a:t>
            </a:r>
            <a:r>
              <a:rPr lang="de-DE" sz="2200" dirty="0">
                <a:solidFill>
                  <a:schemeClr val="bg2"/>
                </a:solidFill>
                <a:latin typeface="Calibri" panose="020F0502020204030204" pitchFamily="34" charset="0"/>
              </a:rPr>
              <a:t>K</a:t>
            </a:r>
            <a:r>
              <a:rPr lang="de-DE" sz="2200" dirty="0" smtClean="0">
                <a:solidFill>
                  <a:schemeClr val="bg2"/>
                </a:solidFill>
                <a:latin typeface="Calibri" panose="020F0502020204030204" pitchFamily="34" charset="0"/>
              </a:rPr>
              <a:t>ameras erfassen das reflektierte infrarote Licht der Marker. Dadurch können die Pixelkoordinaten der Marker für die einzelnen Kameras erfasst werden. Die Kameraausrichtung und die Kameraparameter werden durch eine </a:t>
            </a:r>
            <a:r>
              <a:rPr lang="de-DE" sz="2200" b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Kalibration</a:t>
            </a:r>
            <a:r>
              <a:rPr lang="de-DE" sz="2200" dirty="0" smtClean="0">
                <a:solidFill>
                  <a:schemeClr val="bg2"/>
                </a:solidFill>
                <a:latin typeface="Calibri" panose="020F0502020204030204" pitchFamily="34" charset="0"/>
              </a:rPr>
              <a:t> ermittelt. Mit den Pixelkoordinaten der einzelnen Kameras können die Raum-koordinaten jedes Markers berechnet werden.</a:t>
            </a:r>
            <a:endParaRPr lang="de-DE" sz="2200" dirty="0">
              <a:solidFill>
                <a:schemeClr val="bg2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de-DE" sz="2200" dirty="0">
              <a:solidFill>
                <a:schemeClr val="bg2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de-DE" sz="2200" dirty="0">
                <a:solidFill>
                  <a:schemeClr val="bg2"/>
                </a:solidFill>
                <a:latin typeface="Calibri" panose="020F0502020204030204" pitchFamily="34" charset="0"/>
              </a:rPr>
              <a:t>Durch eine andauernde Messung lässt sich eine zeitliche Abfolge der </a:t>
            </a:r>
            <a:r>
              <a:rPr lang="de-DE" sz="2200" dirty="0" err="1">
                <a:solidFill>
                  <a:schemeClr val="bg2"/>
                </a:solidFill>
                <a:latin typeface="Calibri" panose="020F0502020204030204" pitchFamily="34" charset="0"/>
              </a:rPr>
              <a:t>Markerpositionen</a:t>
            </a:r>
            <a:r>
              <a:rPr lang="de-DE" sz="2200" dirty="0">
                <a:solidFill>
                  <a:schemeClr val="bg2"/>
                </a:solidFill>
                <a:latin typeface="Calibri" panose="020F0502020204030204" pitchFamily="34" charset="0"/>
              </a:rPr>
              <a:t> im Raum ermitteln (Weg-Zeit-Verlauf</a:t>
            </a:r>
            <a:r>
              <a:rPr lang="de-DE" sz="2000" dirty="0">
                <a:solidFill>
                  <a:schemeClr val="bg2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87754" y="336914"/>
            <a:ext cx="4471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err="1" smtClean="0">
                <a:solidFill>
                  <a:srgbClr val="0070C0"/>
                </a:solidFill>
                <a:latin typeface="Tahoma" pitchFamily="34" charset="0"/>
              </a:rPr>
              <a:t>Vicon</a:t>
            </a:r>
            <a:r>
              <a:rPr lang="de-DE" sz="3200" dirty="0" smtClean="0">
                <a:solidFill>
                  <a:srgbClr val="0070C0"/>
                </a:solidFill>
                <a:latin typeface="Tahoma" pitchFamily="34" charset="0"/>
              </a:rPr>
              <a:t> </a:t>
            </a:r>
            <a:r>
              <a:rPr lang="de-DE" sz="3200" dirty="0">
                <a:solidFill>
                  <a:srgbClr val="0070C0"/>
                </a:solidFill>
                <a:latin typeface="Tahoma" pitchFamily="34" charset="0"/>
              </a:rPr>
              <a:t>– </a:t>
            </a:r>
            <a:r>
              <a:rPr lang="de-DE" sz="3200" dirty="0">
                <a:solidFill>
                  <a:srgbClr val="0070C0"/>
                </a:solidFill>
                <a:cs typeface="Arial" pitchFamily="34" charset="0"/>
              </a:rPr>
              <a:t>Funktionsweise</a:t>
            </a:r>
            <a:endParaRPr lang="de-AT" sz="3200" dirty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5" name="Picture 1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39" y="0"/>
            <a:ext cx="2182760" cy="125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635000" y="173038"/>
            <a:ext cx="55258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70C0"/>
                </a:solidFill>
                <a:cs typeface="Arial" pitchFamily="34" charset="0"/>
              </a:rPr>
              <a:t>Daten zur Kontrolle in Excel betrachten</a:t>
            </a:r>
            <a:endParaRPr lang="de-AT" dirty="0">
              <a:solidFill>
                <a:srgbClr val="0070C0"/>
              </a:solidFill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35" y="1570845"/>
            <a:ext cx="6941958" cy="528715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635000" y="672343"/>
            <a:ext cx="5237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  <a:ea typeface="Times New Roman" pitchFamily="18" charset="0"/>
                <a:cs typeface="Arial" pitchFamily="34" charset="0"/>
              </a:rPr>
              <a:t>Datei – öffnen – Fertig stellen</a:t>
            </a:r>
          </a:p>
          <a:p>
            <a:r>
              <a:rPr lang="de-DE" dirty="0" smtClean="0">
                <a:solidFill>
                  <a:schemeClr val="bg2"/>
                </a:solidFill>
                <a:ea typeface="Times New Roman" pitchFamily="18" charset="0"/>
                <a:cs typeface="Arial" pitchFamily="34" charset="0"/>
              </a:rPr>
              <a:t>Reiter „Einfügen“ - Liniendiagramme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290145" y="256232"/>
            <a:ext cx="20665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70C0"/>
                </a:solidFill>
                <a:cs typeface="Arial" pitchFamily="34" charset="0"/>
              </a:rPr>
              <a:t>Zur Messung </a:t>
            </a:r>
            <a:endParaRPr lang="de-AT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279399" y="1137399"/>
            <a:ext cx="8565663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2"/>
                </a:solidFill>
                <a:latin typeface="+mj-lt"/>
              </a:rPr>
              <a:t>Bedienungsanleitung </a:t>
            </a:r>
            <a:r>
              <a:rPr lang="de-DE" sz="2000" b="1" dirty="0">
                <a:solidFill>
                  <a:schemeClr val="bg2"/>
                </a:solidFill>
                <a:latin typeface="+mj-lt"/>
              </a:rPr>
              <a:t>vor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der Messung durchlesen!</a:t>
            </a:r>
          </a:p>
          <a:p>
            <a:endParaRPr lang="de-DE" sz="2000" dirty="0">
              <a:solidFill>
                <a:schemeClr val="bg2"/>
              </a:solidFill>
              <a:latin typeface="+mj-lt"/>
            </a:endParaRPr>
          </a:p>
          <a:p>
            <a:r>
              <a:rPr lang="de-DE" sz="2000" dirty="0" smtClean="0">
                <a:solidFill>
                  <a:schemeClr val="bg2"/>
                </a:solidFill>
                <a:latin typeface="+mj-lt"/>
              </a:rPr>
              <a:t>Sportbekleidung 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(enganliegende kurze Hose und schulterfreies Hemd)</a:t>
            </a:r>
          </a:p>
          <a:p>
            <a:endParaRPr lang="de-DE" sz="2000" dirty="0">
              <a:solidFill>
                <a:schemeClr val="bg2"/>
              </a:solidFill>
              <a:latin typeface="+mj-lt"/>
            </a:endParaRPr>
          </a:p>
          <a:p>
            <a:r>
              <a:rPr lang="de-DE" sz="2000" dirty="0">
                <a:solidFill>
                  <a:srgbClr val="0070C0"/>
                </a:solidFill>
                <a:latin typeface="+mj-lt"/>
              </a:rPr>
              <a:t>Fragen zum Messablauf sollten beantwortet werden können!  </a:t>
            </a:r>
          </a:p>
          <a:p>
            <a:endParaRPr lang="de-DE" sz="2000" dirty="0">
              <a:solidFill>
                <a:schemeClr val="bg2"/>
              </a:solidFill>
              <a:latin typeface="+mj-lt"/>
            </a:endParaRPr>
          </a:p>
          <a:p>
            <a:r>
              <a:rPr lang="de-DE" sz="2000" dirty="0">
                <a:solidFill>
                  <a:schemeClr val="bg2"/>
                </a:solidFill>
                <a:latin typeface="+mj-lt"/>
              </a:rPr>
              <a:t>Wie muss der Wegverlauf vom Körperschwerpunkt in etwa aussehen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?</a:t>
            </a:r>
          </a:p>
          <a:p>
            <a:endParaRPr lang="de-DE" sz="2000" dirty="0">
              <a:solidFill>
                <a:schemeClr val="bg2"/>
              </a:solidFill>
              <a:latin typeface="+mj-lt"/>
            </a:endParaRPr>
          </a:p>
          <a:p>
            <a:r>
              <a:rPr lang="de-DE" sz="2000" dirty="0" smtClean="0">
                <a:solidFill>
                  <a:schemeClr val="bg2"/>
                </a:solidFill>
                <a:latin typeface="+mj-lt"/>
              </a:rPr>
              <a:t>Vorbereitung zur zweiten Stunde: Excel Grundlagen 1.xls die Registerblätter </a:t>
            </a:r>
          </a:p>
          <a:p>
            <a:endParaRPr lang="de-DE" sz="2000" dirty="0" smtClean="0">
              <a:solidFill>
                <a:srgbClr val="0070C0"/>
              </a:solidFill>
              <a:latin typeface="+mj-lt"/>
            </a:endParaRPr>
          </a:p>
          <a:p>
            <a:r>
              <a:rPr lang="de-DE" sz="2000" dirty="0" smtClean="0">
                <a:solidFill>
                  <a:srgbClr val="0070C0"/>
                </a:solidFill>
                <a:latin typeface="+mj-lt"/>
              </a:rPr>
              <a:t>Geradengleichung, s-v-a und a-v-s 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analysieren</a:t>
            </a:r>
            <a:endParaRPr lang="de-DE" dirty="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0" y="36687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12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0" hangingPunct="0"/>
            <a:endParaRPr lang="de-AT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0" y="36099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12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0" hangingPunct="0"/>
            <a:endParaRPr lang="de-AT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85700" name="AutoShape 4"/>
          <p:cNvSpPr>
            <a:spLocks noRot="1" noChangeAspect="1" noMove="1" noResize="1" noChangeArrowheads="1"/>
          </p:cNvSpPr>
          <p:nvPr/>
        </p:nvSpPr>
        <p:spPr bwMode="auto">
          <a:xfrm>
            <a:off x="0" y="2551113"/>
            <a:ext cx="35433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0" y="3689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298450" y="288925"/>
            <a:ext cx="384041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sz="2000" dirty="0">
                <a:solidFill>
                  <a:schemeClr val="bg2"/>
                </a:solidFill>
                <a:latin typeface="+mj-lt"/>
              </a:rPr>
              <a:t>Typische Test- und Laborfragen:</a:t>
            </a:r>
          </a:p>
          <a:p>
            <a:endParaRPr lang="de-DE" sz="2000" dirty="0">
              <a:solidFill>
                <a:schemeClr val="bg2"/>
              </a:solidFill>
              <a:latin typeface="+mj-lt"/>
            </a:endParaRPr>
          </a:p>
          <a:p>
            <a:endParaRPr lang="de-DE" sz="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85707" name="Text Box 11"/>
          <p:cNvSpPr txBox="1">
            <a:spLocks noChangeArrowheads="1"/>
          </p:cNvSpPr>
          <p:nvPr/>
        </p:nvSpPr>
        <p:spPr bwMode="auto">
          <a:xfrm>
            <a:off x="104775" y="941606"/>
            <a:ext cx="9039225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Warum muss das Koordinatensystem von </a:t>
            </a:r>
            <a:r>
              <a:rPr lang="de-DE" sz="2000" dirty="0" err="1" smtClean="0">
                <a:solidFill>
                  <a:schemeClr val="bg2"/>
                </a:solidFill>
                <a:latin typeface="+mj-lt"/>
              </a:rPr>
              <a:t>Vicon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bei der Messung mit der </a:t>
            </a:r>
            <a:r>
              <a:rPr lang="de-DE" sz="2000" dirty="0" err="1" smtClean="0">
                <a:solidFill>
                  <a:schemeClr val="bg2"/>
                </a:solidFill>
                <a:latin typeface="+mj-lt"/>
              </a:rPr>
              <a:t>Amti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Kraftmessplatte definiert werden?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>
                <a:solidFill>
                  <a:schemeClr val="bg2"/>
                </a:solidFill>
                <a:latin typeface="+mj-lt"/>
              </a:rPr>
              <a:t>Weshalb können die 4*3 Kraftsensoren bei der Kistler Kraftmessplatte auf 8 Ausgangskanäle reduziert werden?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Beschreiben Sie die Funktionsweise von einem Dehnungsmessstreifen (DMS) und dem piezoelektrischen Effekt!</a:t>
            </a:r>
            <a:endParaRPr lang="de-AT" sz="2000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Geben Sie jeweils einen Vorteil der DMS und der Piezomesstechnik an.   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Wie wird Eigenfrequenz definiert und wie hoch ist Sie bei der Kistler Kraftmessplatte?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Systemmerkmale </a:t>
            </a:r>
            <a:r>
              <a:rPr lang="de-DE" sz="2000" dirty="0" err="1" smtClean="0">
                <a:solidFill>
                  <a:schemeClr val="bg2"/>
                </a:solidFill>
                <a:latin typeface="+mj-lt"/>
              </a:rPr>
              <a:t>Vicon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, </a:t>
            </a:r>
            <a:r>
              <a:rPr lang="de-DE" sz="2000" dirty="0" err="1" smtClean="0">
                <a:solidFill>
                  <a:schemeClr val="bg2"/>
                </a:solidFill>
                <a:latin typeface="+mj-lt"/>
              </a:rPr>
              <a:t>Amti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 und Kistler</a:t>
            </a:r>
            <a:endParaRPr lang="de-DE" sz="2000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Technische Merkmale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Vicon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bg2"/>
                </a:solidFill>
                <a:latin typeface="+mj-lt"/>
              </a:rPr>
              <a:t>Amti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 und 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Kistler</a:t>
            </a:r>
            <a:endParaRPr lang="de-DE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3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360363" y="4667250"/>
            <a:ext cx="283051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de-AT" sz="3200" i="1" dirty="0" err="1" smtClean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de-AT" sz="3200" i="1" baseline="-25000" dirty="0" err="1" smtClean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AT" sz="3200" i="1" dirty="0" smtClean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AT" sz="3200" i="1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= m </a:t>
            </a:r>
            <a:r>
              <a:rPr lang="de-AT" sz="3200" i="1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·</a:t>
            </a:r>
            <a:r>
              <a:rPr lang="de-AT" sz="3200" i="1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a  </a:t>
            </a:r>
          </a:p>
          <a:p>
            <a:pPr eaLnBrk="0" hangingPunct="0"/>
            <a:r>
              <a:rPr lang="de-AT" sz="3600" i="1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	</a:t>
            </a:r>
          </a:p>
          <a:p>
            <a:pPr eaLnBrk="0" hangingPunct="0"/>
            <a:r>
              <a:rPr lang="de-DE" sz="3200" i="1" dirty="0" err="1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F</a:t>
            </a:r>
            <a:r>
              <a:rPr lang="de-DE" sz="3200" i="1" baseline="-30000" dirty="0" err="1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ges</a:t>
            </a:r>
            <a:r>
              <a:rPr lang="de-DE" sz="3200" i="1" dirty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 = </a:t>
            </a:r>
            <a:r>
              <a:rPr lang="de-DE" sz="3200" i="1" dirty="0" err="1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F</a:t>
            </a:r>
            <a:r>
              <a:rPr lang="de-DE" sz="3200" i="1" baseline="-25000" dirty="0" err="1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a</a:t>
            </a:r>
            <a:r>
              <a:rPr lang="de-DE" sz="3200" i="1" dirty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 + F</a:t>
            </a:r>
            <a:r>
              <a:rPr lang="de-DE" sz="3200" i="1" baseline="-25000" dirty="0">
                <a:solidFill>
                  <a:schemeClr val="bg2"/>
                </a:solidFill>
                <a:latin typeface="Times New Roman" pitchFamily="18" charset="0"/>
                <a:cs typeface="Arial" pitchFamily="34" charset="0"/>
              </a:rPr>
              <a:t>G</a:t>
            </a:r>
            <a:endParaRPr lang="de-DE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434340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797681"/>
              </p:ext>
            </p:extLst>
          </p:nvPr>
        </p:nvGraphicFramePr>
        <p:xfrm>
          <a:off x="446088" y="2052638"/>
          <a:ext cx="1171575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80" name="Formel" r:id="rId4" imgW="457200" imgH="393480" progId="Equation.3">
                  <p:embed/>
                </p:oleObj>
              </mc:Choice>
              <mc:Fallback>
                <p:oleObj name="Formel" r:id="rId4" imgW="4572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2052638"/>
                        <a:ext cx="1171575" cy="10001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329113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008177"/>
              </p:ext>
            </p:extLst>
          </p:nvPr>
        </p:nvGraphicFramePr>
        <p:xfrm>
          <a:off x="392113" y="3125120"/>
          <a:ext cx="1266825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81" name="Equation" r:id="rId6" imgW="469800" imgH="393480" progId="Equation.3">
                  <p:embed/>
                </p:oleObj>
              </mc:Choice>
              <mc:Fallback>
                <p:oleObj name="Equation" r:id="rId6" imgW="46980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3" y="3125120"/>
                        <a:ext cx="1266825" cy="1044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3190875" y="1227275"/>
            <a:ext cx="5448300" cy="509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      Weg</a:t>
            </a:r>
            <a:endParaRPr lang="de-DE" sz="2800" dirty="0">
              <a:solidFill>
                <a:schemeClr val="bg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000" dirty="0" smtClean="0">
                <a:solidFill>
                  <a:schemeClr val="bg2"/>
                </a:solidFill>
              </a:rPr>
              <a:t>                	</a:t>
            </a:r>
            <a:r>
              <a:rPr lang="de-DE" sz="2000" dirty="0" smtClean="0">
                <a:solidFill>
                  <a:srgbClr val="0033CC"/>
                </a:solidFill>
              </a:rPr>
              <a:t>num. Differenzieren bzw.  		Steigungsdreieck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Geschwindigkeit</a:t>
            </a:r>
            <a:endParaRPr lang="de-DE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</a:rPr>
              <a:t> 	</a:t>
            </a:r>
            <a:r>
              <a:rPr lang="de-DE" sz="2000" dirty="0" smtClean="0">
                <a:solidFill>
                  <a:schemeClr val="bg2"/>
                </a:solidFill>
              </a:rPr>
              <a:t>	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</a:rPr>
              <a:t>	</a:t>
            </a:r>
            <a:r>
              <a:rPr lang="de-DE" sz="2000" dirty="0" smtClean="0">
                <a:solidFill>
                  <a:schemeClr val="bg2"/>
                </a:solidFill>
              </a:rPr>
              <a:t>	</a:t>
            </a:r>
            <a:r>
              <a:rPr lang="de-DE" sz="2000" dirty="0" smtClean="0">
                <a:solidFill>
                  <a:srgbClr val="0033CC"/>
                </a:solidFill>
              </a:rPr>
              <a:t>num. Differenzieren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  <a:latin typeface="Times New Roman" pitchFamily="18" charset="0"/>
              </a:rPr>
              <a:t>B</a:t>
            </a:r>
            <a:r>
              <a:rPr lang="de-DE" sz="2800" dirty="0" smtClean="0">
                <a:solidFill>
                  <a:schemeClr val="bg2"/>
                </a:solidFill>
              </a:rPr>
              <a:t>eschleunigung </a:t>
            </a:r>
            <a:endParaRPr lang="de-DE" sz="28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 		</a:t>
            </a:r>
            <a:r>
              <a:rPr lang="de-DE" sz="2000" dirty="0">
                <a:solidFill>
                  <a:srgbClr val="0033CC"/>
                </a:solidFill>
              </a:rPr>
              <a:t>Multiplikation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de-DE" sz="28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Beschleunigungskraft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  <a:latin typeface="Times New Roman" pitchFamily="18" charset="0"/>
                <a:sym typeface="Wingdings" pitchFamily="2" charset="2"/>
              </a:rPr>
              <a:t>		</a:t>
            </a:r>
            <a:r>
              <a:rPr lang="de-DE" sz="2000" dirty="0" smtClean="0">
                <a:solidFill>
                  <a:srgbClr val="0033CC"/>
                </a:solidFill>
              </a:rPr>
              <a:t>Addition</a:t>
            </a:r>
            <a:endParaRPr lang="de-DE" sz="2000" dirty="0" smtClean="0">
              <a:solidFill>
                <a:srgbClr val="0033CC"/>
              </a:solidFill>
              <a:latin typeface="Times New Roman" pitchFamily="18" charset="0"/>
              <a:sym typeface="Wingdings" pitchFamily="2" charset="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Gesamtkraft</a:t>
            </a:r>
            <a:endParaRPr lang="de-DE" sz="2800" dirty="0">
              <a:solidFill>
                <a:schemeClr val="bg2"/>
              </a:solidFill>
            </a:endParaRPr>
          </a:p>
        </p:txBody>
      </p:sp>
      <p:sp>
        <p:nvSpPr>
          <p:cNvPr id="2" name="Pfeil nach unten 1"/>
          <p:cNvSpPr/>
          <p:nvPr/>
        </p:nvSpPr>
        <p:spPr bwMode="auto">
          <a:xfrm>
            <a:off x="4205287" y="1781174"/>
            <a:ext cx="238125" cy="474663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Pfeil nach unten 10"/>
          <p:cNvSpPr/>
          <p:nvPr/>
        </p:nvSpPr>
        <p:spPr bwMode="auto">
          <a:xfrm>
            <a:off x="4210050" y="2910680"/>
            <a:ext cx="238125" cy="474663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Pfeil nach unten 11"/>
          <p:cNvSpPr/>
          <p:nvPr/>
        </p:nvSpPr>
        <p:spPr bwMode="auto">
          <a:xfrm>
            <a:off x="4210049" y="4052888"/>
            <a:ext cx="238125" cy="474663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Pfeil nach unten 12"/>
          <p:cNvSpPr/>
          <p:nvPr/>
        </p:nvSpPr>
        <p:spPr bwMode="auto">
          <a:xfrm>
            <a:off x="4210050" y="5314948"/>
            <a:ext cx="238125" cy="474663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000126" y="1046300"/>
            <a:ext cx="677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de-AT" sz="3200" i="1" dirty="0" smtClean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s</a:t>
            </a:r>
            <a:endParaRPr lang="de-DE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65100" y="202022"/>
            <a:ext cx="8239756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3200" dirty="0" smtClean="0">
                <a:solidFill>
                  <a:srgbClr val="0033CC"/>
                </a:solidFill>
              </a:rPr>
              <a:t>Vom Weg-Zeit Verlauf zum Kraft-Zeit Verlauf</a:t>
            </a:r>
            <a:endParaRPr lang="de-DE" sz="32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276224" y="160338"/>
            <a:ext cx="8401050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Die </a:t>
            </a:r>
            <a:r>
              <a:rPr lang="de-DE" sz="2000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Durchschnittsgeschwindigkeit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ist das </a:t>
            </a: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Verhältnis </a:t>
            </a:r>
          </a:p>
          <a:p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aus Wegveränderung 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zur benötigten Zeit</a:t>
            </a: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endParaRPr lang="de-DE" sz="2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Die </a:t>
            </a:r>
            <a:r>
              <a:rPr lang="de-DE" sz="2000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Durchschnittsbeschleunigung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ist das Verhältnis </a:t>
            </a:r>
            <a:endParaRPr lang="de-DE" sz="2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aus 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Geschwindigkeitsänderung zur benötigten Zeit</a:t>
            </a: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endParaRPr lang="de-DE" sz="2000" dirty="0">
              <a:solidFill>
                <a:schemeClr val="bg2"/>
              </a:solidFill>
              <a:latin typeface="Times New Roman" pitchFamily="18" charset="0"/>
            </a:endParaRPr>
          </a:p>
          <a:p>
            <a:endParaRPr lang="de-DE" sz="2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de-DE" sz="20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Bei kleinen Zeitintervallen </a:t>
            </a:r>
            <a:r>
              <a:rPr lang="el-GR" sz="20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Δ</a:t>
            </a:r>
            <a:r>
              <a:rPr lang="de-DE" sz="20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wirken sich kleinste Wegveränderungen stark auf die Steigung aus. </a:t>
            </a:r>
            <a:endParaRPr lang="de-DE" sz="28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graphicFrame>
        <p:nvGraphicFramePr>
          <p:cNvPr id="1464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909386"/>
              </p:ext>
            </p:extLst>
          </p:nvPr>
        </p:nvGraphicFramePr>
        <p:xfrm>
          <a:off x="6500419" y="23401"/>
          <a:ext cx="2250281" cy="989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280" name="Equation" r:id="rId4" imgW="990360" imgH="431640" progId="Equation.3">
                  <p:embed/>
                </p:oleObj>
              </mc:Choice>
              <mc:Fallback>
                <p:oleObj name="Equation" r:id="rId4" imgW="99036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419" y="23401"/>
                        <a:ext cx="2250281" cy="98992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534825"/>
              </p:ext>
            </p:extLst>
          </p:nvPr>
        </p:nvGraphicFramePr>
        <p:xfrm>
          <a:off x="6485731" y="1059778"/>
          <a:ext cx="2191543" cy="938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281" name="Formel" r:id="rId6" imgW="1015920" imgH="431640" progId="Equation.3">
                  <p:embed/>
                </p:oleObj>
              </mc:Choice>
              <mc:Fallback>
                <p:oleObj name="Formel" r:id="rId6" imgW="101592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5731" y="1059778"/>
                        <a:ext cx="2191543" cy="93831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6459" name="Gruppieren 146458"/>
          <p:cNvGrpSpPr/>
          <p:nvPr/>
        </p:nvGrpSpPr>
        <p:grpSpPr>
          <a:xfrm>
            <a:off x="420495" y="2293595"/>
            <a:ext cx="4076629" cy="3385841"/>
            <a:chOff x="4872107" y="2200274"/>
            <a:chExt cx="4076629" cy="3385841"/>
          </a:xfrm>
        </p:grpSpPr>
        <p:cxnSp>
          <p:nvCxnSpPr>
            <p:cNvPr id="22" name="Gerade Verbindung mit Pfeil 21"/>
            <p:cNvCxnSpPr/>
            <p:nvPr/>
          </p:nvCxnSpPr>
          <p:spPr bwMode="auto">
            <a:xfrm flipV="1">
              <a:off x="5410200" y="2371725"/>
              <a:ext cx="0" cy="272415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mit Pfeil 22"/>
            <p:cNvCxnSpPr/>
            <p:nvPr/>
          </p:nvCxnSpPr>
          <p:spPr bwMode="auto">
            <a:xfrm>
              <a:off x="5238750" y="4962525"/>
              <a:ext cx="342900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Freihandform 23"/>
            <p:cNvSpPr/>
            <p:nvPr/>
          </p:nvSpPr>
          <p:spPr bwMode="auto">
            <a:xfrm>
              <a:off x="5410201" y="2847974"/>
              <a:ext cx="3257549" cy="1761567"/>
            </a:xfrm>
            <a:custGeom>
              <a:avLst/>
              <a:gdLst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523875 w 3667125"/>
                <a:gd name="connsiteY2" fmla="*/ 1181337 h 2076687"/>
                <a:gd name="connsiteX3" fmla="*/ 857250 w 3667125"/>
                <a:gd name="connsiteY3" fmla="*/ 122896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295400 w 3667125"/>
                <a:gd name="connsiteY6" fmla="*/ 90511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57250 w 3667125"/>
                <a:gd name="connsiteY3" fmla="*/ 122896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295400 w 3667125"/>
                <a:gd name="connsiteY6" fmla="*/ 90511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295400 w 3667125"/>
                <a:gd name="connsiteY6" fmla="*/ 90511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419225 w 3667125"/>
                <a:gd name="connsiteY6" fmla="*/ 92416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419225 w 3667125"/>
                <a:gd name="connsiteY6" fmla="*/ 92416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2066925 w 3667125"/>
                <a:gd name="connsiteY11" fmla="*/ 609837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419225 w 3667125"/>
                <a:gd name="connsiteY6" fmla="*/ 92416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2066925 w 3667125"/>
                <a:gd name="connsiteY11" fmla="*/ 609837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533775 w 3667125"/>
                <a:gd name="connsiteY21" fmla="*/ 257412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4057650"/>
                <a:gd name="connsiteY0" fmla="*/ 2076687 h 2076687"/>
                <a:gd name="connsiteX1" fmla="*/ 485775 w 4057650"/>
                <a:gd name="connsiteY1" fmla="*/ 1638537 h 2076687"/>
                <a:gd name="connsiteX2" fmla="*/ 695325 w 4057650"/>
                <a:gd name="connsiteY2" fmla="*/ 1295637 h 2076687"/>
                <a:gd name="connsiteX3" fmla="*/ 866775 w 4057650"/>
                <a:gd name="connsiteY3" fmla="*/ 1324212 h 2076687"/>
                <a:gd name="connsiteX4" fmla="*/ 1171575 w 4057650"/>
                <a:gd name="connsiteY4" fmla="*/ 1171812 h 2076687"/>
                <a:gd name="connsiteX5" fmla="*/ 1266825 w 4057650"/>
                <a:gd name="connsiteY5" fmla="*/ 1019412 h 2076687"/>
                <a:gd name="connsiteX6" fmla="*/ 1419225 w 4057650"/>
                <a:gd name="connsiteY6" fmla="*/ 924162 h 2076687"/>
                <a:gd name="connsiteX7" fmla="*/ 1676400 w 4057650"/>
                <a:gd name="connsiteY7" fmla="*/ 1000362 h 2076687"/>
                <a:gd name="connsiteX8" fmla="*/ 1819275 w 4057650"/>
                <a:gd name="connsiteY8" fmla="*/ 1133712 h 2076687"/>
                <a:gd name="connsiteX9" fmla="*/ 1895475 w 4057650"/>
                <a:gd name="connsiteY9" fmla="*/ 981312 h 2076687"/>
                <a:gd name="connsiteX10" fmla="*/ 1924050 w 4057650"/>
                <a:gd name="connsiteY10" fmla="*/ 809862 h 2076687"/>
                <a:gd name="connsiteX11" fmla="*/ 2066925 w 4057650"/>
                <a:gd name="connsiteY11" fmla="*/ 609837 h 2076687"/>
                <a:gd name="connsiteX12" fmla="*/ 2257425 w 4057650"/>
                <a:gd name="connsiteY12" fmla="*/ 647937 h 2076687"/>
                <a:gd name="connsiteX13" fmla="*/ 2324100 w 4057650"/>
                <a:gd name="connsiteY13" fmla="*/ 647937 h 2076687"/>
                <a:gd name="connsiteX14" fmla="*/ 2390775 w 4057650"/>
                <a:gd name="connsiteY14" fmla="*/ 647937 h 2076687"/>
                <a:gd name="connsiteX15" fmla="*/ 2486025 w 4057650"/>
                <a:gd name="connsiteY15" fmla="*/ 562212 h 2076687"/>
                <a:gd name="connsiteX16" fmla="*/ 2647950 w 4057650"/>
                <a:gd name="connsiteY16" fmla="*/ 266937 h 2076687"/>
                <a:gd name="connsiteX17" fmla="*/ 2790825 w 4057650"/>
                <a:gd name="connsiteY17" fmla="*/ 95487 h 2076687"/>
                <a:gd name="connsiteX18" fmla="*/ 2962275 w 4057650"/>
                <a:gd name="connsiteY18" fmla="*/ 237 h 2076687"/>
                <a:gd name="connsiteX19" fmla="*/ 3248025 w 4057650"/>
                <a:gd name="connsiteY19" fmla="*/ 66912 h 2076687"/>
                <a:gd name="connsiteX20" fmla="*/ 3429000 w 4057650"/>
                <a:gd name="connsiteY20" fmla="*/ 19287 h 2076687"/>
                <a:gd name="connsiteX21" fmla="*/ 3533775 w 4057650"/>
                <a:gd name="connsiteY21" fmla="*/ 257412 h 2076687"/>
                <a:gd name="connsiteX22" fmla="*/ 3552825 w 4057650"/>
                <a:gd name="connsiteY22" fmla="*/ 524112 h 2076687"/>
                <a:gd name="connsiteX23" fmla="*/ 4057650 w 4057650"/>
                <a:gd name="connsiteY23" fmla="*/ 324087 h 2076687"/>
                <a:gd name="connsiteX0" fmla="*/ 0 w 4057650"/>
                <a:gd name="connsiteY0" fmla="*/ 2076687 h 2076687"/>
                <a:gd name="connsiteX1" fmla="*/ 485775 w 4057650"/>
                <a:gd name="connsiteY1" fmla="*/ 1638537 h 2076687"/>
                <a:gd name="connsiteX2" fmla="*/ 695325 w 4057650"/>
                <a:gd name="connsiteY2" fmla="*/ 1295637 h 2076687"/>
                <a:gd name="connsiteX3" fmla="*/ 866775 w 4057650"/>
                <a:gd name="connsiteY3" fmla="*/ 1324212 h 2076687"/>
                <a:gd name="connsiteX4" fmla="*/ 1171575 w 4057650"/>
                <a:gd name="connsiteY4" fmla="*/ 1171812 h 2076687"/>
                <a:gd name="connsiteX5" fmla="*/ 1266825 w 4057650"/>
                <a:gd name="connsiteY5" fmla="*/ 1019412 h 2076687"/>
                <a:gd name="connsiteX6" fmla="*/ 1419225 w 4057650"/>
                <a:gd name="connsiteY6" fmla="*/ 924162 h 2076687"/>
                <a:gd name="connsiteX7" fmla="*/ 1676400 w 4057650"/>
                <a:gd name="connsiteY7" fmla="*/ 1000362 h 2076687"/>
                <a:gd name="connsiteX8" fmla="*/ 1819275 w 4057650"/>
                <a:gd name="connsiteY8" fmla="*/ 1133712 h 2076687"/>
                <a:gd name="connsiteX9" fmla="*/ 1895475 w 4057650"/>
                <a:gd name="connsiteY9" fmla="*/ 981312 h 2076687"/>
                <a:gd name="connsiteX10" fmla="*/ 1924050 w 4057650"/>
                <a:gd name="connsiteY10" fmla="*/ 809862 h 2076687"/>
                <a:gd name="connsiteX11" fmla="*/ 2066925 w 4057650"/>
                <a:gd name="connsiteY11" fmla="*/ 609837 h 2076687"/>
                <a:gd name="connsiteX12" fmla="*/ 2257425 w 4057650"/>
                <a:gd name="connsiteY12" fmla="*/ 647937 h 2076687"/>
                <a:gd name="connsiteX13" fmla="*/ 2324100 w 4057650"/>
                <a:gd name="connsiteY13" fmla="*/ 647937 h 2076687"/>
                <a:gd name="connsiteX14" fmla="*/ 2390775 w 4057650"/>
                <a:gd name="connsiteY14" fmla="*/ 647937 h 2076687"/>
                <a:gd name="connsiteX15" fmla="*/ 2486025 w 4057650"/>
                <a:gd name="connsiteY15" fmla="*/ 562212 h 2076687"/>
                <a:gd name="connsiteX16" fmla="*/ 2647950 w 4057650"/>
                <a:gd name="connsiteY16" fmla="*/ 266937 h 2076687"/>
                <a:gd name="connsiteX17" fmla="*/ 2790825 w 4057650"/>
                <a:gd name="connsiteY17" fmla="*/ 95487 h 2076687"/>
                <a:gd name="connsiteX18" fmla="*/ 2962275 w 4057650"/>
                <a:gd name="connsiteY18" fmla="*/ 237 h 2076687"/>
                <a:gd name="connsiteX19" fmla="*/ 3248025 w 4057650"/>
                <a:gd name="connsiteY19" fmla="*/ 66912 h 2076687"/>
                <a:gd name="connsiteX20" fmla="*/ 3429000 w 4057650"/>
                <a:gd name="connsiteY20" fmla="*/ 19287 h 2076687"/>
                <a:gd name="connsiteX21" fmla="*/ 3533775 w 4057650"/>
                <a:gd name="connsiteY21" fmla="*/ 257412 h 2076687"/>
                <a:gd name="connsiteX22" fmla="*/ 3705225 w 4057650"/>
                <a:gd name="connsiteY22" fmla="*/ 400287 h 2076687"/>
                <a:gd name="connsiteX23" fmla="*/ 4057650 w 4057650"/>
                <a:gd name="connsiteY23" fmla="*/ 324087 h 2076687"/>
                <a:gd name="connsiteX0" fmla="*/ 0 w 4057650"/>
                <a:gd name="connsiteY0" fmla="*/ 2178294 h 2178294"/>
                <a:gd name="connsiteX1" fmla="*/ 485775 w 4057650"/>
                <a:gd name="connsiteY1" fmla="*/ 1740144 h 2178294"/>
                <a:gd name="connsiteX2" fmla="*/ 695325 w 4057650"/>
                <a:gd name="connsiteY2" fmla="*/ 1397244 h 2178294"/>
                <a:gd name="connsiteX3" fmla="*/ 866775 w 4057650"/>
                <a:gd name="connsiteY3" fmla="*/ 1425819 h 2178294"/>
                <a:gd name="connsiteX4" fmla="*/ 1171575 w 4057650"/>
                <a:gd name="connsiteY4" fmla="*/ 1273419 h 2178294"/>
                <a:gd name="connsiteX5" fmla="*/ 1266825 w 4057650"/>
                <a:gd name="connsiteY5" fmla="*/ 1121019 h 2178294"/>
                <a:gd name="connsiteX6" fmla="*/ 1419225 w 4057650"/>
                <a:gd name="connsiteY6" fmla="*/ 1025769 h 2178294"/>
                <a:gd name="connsiteX7" fmla="*/ 1676400 w 4057650"/>
                <a:gd name="connsiteY7" fmla="*/ 1101969 h 2178294"/>
                <a:gd name="connsiteX8" fmla="*/ 1819275 w 4057650"/>
                <a:gd name="connsiteY8" fmla="*/ 1235319 h 2178294"/>
                <a:gd name="connsiteX9" fmla="*/ 1895475 w 4057650"/>
                <a:gd name="connsiteY9" fmla="*/ 1082919 h 2178294"/>
                <a:gd name="connsiteX10" fmla="*/ 1924050 w 4057650"/>
                <a:gd name="connsiteY10" fmla="*/ 911469 h 2178294"/>
                <a:gd name="connsiteX11" fmla="*/ 2066925 w 4057650"/>
                <a:gd name="connsiteY11" fmla="*/ 711444 h 2178294"/>
                <a:gd name="connsiteX12" fmla="*/ 2257425 w 4057650"/>
                <a:gd name="connsiteY12" fmla="*/ 749544 h 2178294"/>
                <a:gd name="connsiteX13" fmla="*/ 2324100 w 4057650"/>
                <a:gd name="connsiteY13" fmla="*/ 749544 h 2178294"/>
                <a:gd name="connsiteX14" fmla="*/ 2390775 w 4057650"/>
                <a:gd name="connsiteY14" fmla="*/ 749544 h 2178294"/>
                <a:gd name="connsiteX15" fmla="*/ 2486025 w 4057650"/>
                <a:gd name="connsiteY15" fmla="*/ 663819 h 2178294"/>
                <a:gd name="connsiteX16" fmla="*/ 2647950 w 4057650"/>
                <a:gd name="connsiteY16" fmla="*/ 368544 h 2178294"/>
                <a:gd name="connsiteX17" fmla="*/ 2790825 w 4057650"/>
                <a:gd name="connsiteY17" fmla="*/ 197094 h 2178294"/>
                <a:gd name="connsiteX18" fmla="*/ 2962275 w 4057650"/>
                <a:gd name="connsiteY18" fmla="*/ 101844 h 2178294"/>
                <a:gd name="connsiteX19" fmla="*/ 3248025 w 4057650"/>
                <a:gd name="connsiteY19" fmla="*/ 168519 h 2178294"/>
                <a:gd name="connsiteX20" fmla="*/ 3429000 w 4057650"/>
                <a:gd name="connsiteY20" fmla="*/ 120894 h 2178294"/>
                <a:gd name="connsiteX21" fmla="*/ 3648075 w 4057650"/>
                <a:gd name="connsiteY21" fmla="*/ 16119 h 2178294"/>
                <a:gd name="connsiteX22" fmla="*/ 3705225 w 4057650"/>
                <a:gd name="connsiteY22" fmla="*/ 501894 h 2178294"/>
                <a:gd name="connsiteX23" fmla="*/ 4057650 w 4057650"/>
                <a:gd name="connsiteY23" fmla="*/ 425694 h 2178294"/>
                <a:gd name="connsiteX0" fmla="*/ 0 w 4057650"/>
                <a:gd name="connsiteY0" fmla="*/ 2247897 h 2247897"/>
                <a:gd name="connsiteX1" fmla="*/ 485775 w 4057650"/>
                <a:gd name="connsiteY1" fmla="*/ 1809747 h 2247897"/>
                <a:gd name="connsiteX2" fmla="*/ 695325 w 4057650"/>
                <a:gd name="connsiteY2" fmla="*/ 1466847 h 2247897"/>
                <a:gd name="connsiteX3" fmla="*/ 866775 w 4057650"/>
                <a:gd name="connsiteY3" fmla="*/ 1495422 h 2247897"/>
                <a:gd name="connsiteX4" fmla="*/ 1171575 w 4057650"/>
                <a:gd name="connsiteY4" fmla="*/ 1343022 h 2247897"/>
                <a:gd name="connsiteX5" fmla="*/ 1266825 w 4057650"/>
                <a:gd name="connsiteY5" fmla="*/ 1190622 h 2247897"/>
                <a:gd name="connsiteX6" fmla="*/ 1419225 w 4057650"/>
                <a:gd name="connsiteY6" fmla="*/ 1095372 h 2247897"/>
                <a:gd name="connsiteX7" fmla="*/ 1676400 w 4057650"/>
                <a:gd name="connsiteY7" fmla="*/ 1171572 h 2247897"/>
                <a:gd name="connsiteX8" fmla="*/ 1819275 w 4057650"/>
                <a:gd name="connsiteY8" fmla="*/ 1304922 h 2247897"/>
                <a:gd name="connsiteX9" fmla="*/ 1895475 w 4057650"/>
                <a:gd name="connsiteY9" fmla="*/ 1152522 h 2247897"/>
                <a:gd name="connsiteX10" fmla="*/ 1924050 w 4057650"/>
                <a:gd name="connsiteY10" fmla="*/ 981072 h 2247897"/>
                <a:gd name="connsiteX11" fmla="*/ 2066925 w 4057650"/>
                <a:gd name="connsiteY11" fmla="*/ 781047 h 2247897"/>
                <a:gd name="connsiteX12" fmla="*/ 2257425 w 4057650"/>
                <a:gd name="connsiteY12" fmla="*/ 819147 h 2247897"/>
                <a:gd name="connsiteX13" fmla="*/ 2324100 w 4057650"/>
                <a:gd name="connsiteY13" fmla="*/ 819147 h 2247897"/>
                <a:gd name="connsiteX14" fmla="*/ 2390775 w 4057650"/>
                <a:gd name="connsiteY14" fmla="*/ 819147 h 2247897"/>
                <a:gd name="connsiteX15" fmla="*/ 2486025 w 4057650"/>
                <a:gd name="connsiteY15" fmla="*/ 733422 h 2247897"/>
                <a:gd name="connsiteX16" fmla="*/ 2647950 w 4057650"/>
                <a:gd name="connsiteY16" fmla="*/ 438147 h 2247897"/>
                <a:gd name="connsiteX17" fmla="*/ 2790825 w 4057650"/>
                <a:gd name="connsiteY17" fmla="*/ 266697 h 2247897"/>
                <a:gd name="connsiteX18" fmla="*/ 2962275 w 4057650"/>
                <a:gd name="connsiteY18" fmla="*/ 171447 h 2247897"/>
                <a:gd name="connsiteX19" fmla="*/ 3248025 w 4057650"/>
                <a:gd name="connsiteY19" fmla="*/ 238122 h 2247897"/>
                <a:gd name="connsiteX20" fmla="*/ 3429000 w 4057650"/>
                <a:gd name="connsiteY20" fmla="*/ 190497 h 2247897"/>
                <a:gd name="connsiteX21" fmla="*/ 3648075 w 4057650"/>
                <a:gd name="connsiteY21" fmla="*/ 85722 h 2247897"/>
                <a:gd name="connsiteX22" fmla="*/ 3857624 w 4057650"/>
                <a:gd name="connsiteY22" fmla="*/ 29129 h 2247897"/>
                <a:gd name="connsiteX23" fmla="*/ 3705225 w 4057650"/>
                <a:gd name="connsiteY23" fmla="*/ 571497 h 2247897"/>
                <a:gd name="connsiteX24" fmla="*/ 4057650 w 4057650"/>
                <a:gd name="connsiteY24" fmla="*/ 495297 h 2247897"/>
                <a:gd name="connsiteX0" fmla="*/ 0 w 4057650"/>
                <a:gd name="connsiteY0" fmla="*/ 2284742 h 2284742"/>
                <a:gd name="connsiteX1" fmla="*/ 485775 w 4057650"/>
                <a:gd name="connsiteY1" fmla="*/ 1846592 h 2284742"/>
                <a:gd name="connsiteX2" fmla="*/ 695325 w 4057650"/>
                <a:gd name="connsiteY2" fmla="*/ 1503692 h 2284742"/>
                <a:gd name="connsiteX3" fmla="*/ 866775 w 4057650"/>
                <a:gd name="connsiteY3" fmla="*/ 1532267 h 2284742"/>
                <a:gd name="connsiteX4" fmla="*/ 1171575 w 4057650"/>
                <a:gd name="connsiteY4" fmla="*/ 1379867 h 2284742"/>
                <a:gd name="connsiteX5" fmla="*/ 1266825 w 4057650"/>
                <a:gd name="connsiteY5" fmla="*/ 1227467 h 2284742"/>
                <a:gd name="connsiteX6" fmla="*/ 1419225 w 4057650"/>
                <a:gd name="connsiteY6" fmla="*/ 1132217 h 2284742"/>
                <a:gd name="connsiteX7" fmla="*/ 1676400 w 4057650"/>
                <a:gd name="connsiteY7" fmla="*/ 1208417 h 2284742"/>
                <a:gd name="connsiteX8" fmla="*/ 1819275 w 4057650"/>
                <a:gd name="connsiteY8" fmla="*/ 1341767 h 2284742"/>
                <a:gd name="connsiteX9" fmla="*/ 1895475 w 4057650"/>
                <a:gd name="connsiteY9" fmla="*/ 1189367 h 2284742"/>
                <a:gd name="connsiteX10" fmla="*/ 1924050 w 4057650"/>
                <a:gd name="connsiteY10" fmla="*/ 1017917 h 2284742"/>
                <a:gd name="connsiteX11" fmla="*/ 2066925 w 4057650"/>
                <a:gd name="connsiteY11" fmla="*/ 817892 h 2284742"/>
                <a:gd name="connsiteX12" fmla="*/ 2257425 w 4057650"/>
                <a:gd name="connsiteY12" fmla="*/ 855992 h 2284742"/>
                <a:gd name="connsiteX13" fmla="*/ 2324100 w 4057650"/>
                <a:gd name="connsiteY13" fmla="*/ 855992 h 2284742"/>
                <a:gd name="connsiteX14" fmla="*/ 2390775 w 4057650"/>
                <a:gd name="connsiteY14" fmla="*/ 855992 h 2284742"/>
                <a:gd name="connsiteX15" fmla="*/ 2486025 w 4057650"/>
                <a:gd name="connsiteY15" fmla="*/ 770267 h 2284742"/>
                <a:gd name="connsiteX16" fmla="*/ 2647950 w 4057650"/>
                <a:gd name="connsiteY16" fmla="*/ 474992 h 2284742"/>
                <a:gd name="connsiteX17" fmla="*/ 2790825 w 4057650"/>
                <a:gd name="connsiteY17" fmla="*/ 303542 h 2284742"/>
                <a:gd name="connsiteX18" fmla="*/ 2962275 w 4057650"/>
                <a:gd name="connsiteY18" fmla="*/ 208292 h 2284742"/>
                <a:gd name="connsiteX19" fmla="*/ 3248025 w 4057650"/>
                <a:gd name="connsiteY19" fmla="*/ 274967 h 2284742"/>
                <a:gd name="connsiteX20" fmla="*/ 3429000 w 4057650"/>
                <a:gd name="connsiteY20" fmla="*/ 227342 h 2284742"/>
                <a:gd name="connsiteX21" fmla="*/ 3648075 w 4057650"/>
                <a:gd name="connsiteY21" fmla="*/ 122567 h 2284742"/>
                <a:gd name="connsiteX22" fmla="*/ 3857624 w 4057650"/>
                <a:gd name="connsiteY22" fmla="*/ 65974 h 2284742"/>
                <a:gd name="connsiteX23" fmla="*/ 3981450 w 4057650"/>
                <a:gd name="connsiteY23" fmla="*/ 17792 h 2284742"/>
                <a:gd name="connsiteX24" fmla="*/ 4057650 w 4057650"/>
                <a:gd name="connsiteY24" fmla="*/ 532142 h 2284742"/>
                <a:gd name="connsiteX0" fmla="*/ 0 w 4171950"/>
                <a:gd name="connsiteY0" fmla="*/ 2381250 h 2381250"/>
                <a:gd name="connsiteX1" fmla="*/ 485775 w 4171950"/>
                <a:gd name="connsiteY1" fmla="*/ 1943100 h 2381250"/>
                <a:gd name="connsiteX2" fmla="*/ 695325 w 4171950"/>
                <a:gd name="connsiteY2" fmla="*/ 1600200 h 2381250"/>
                <a:gd name="connsiteX3" fmla="*/ 866775 w 4171950"/>
                <a:gd name="connsiteY3" fmla="*/ 1628775 h 2381250"/>
                <a:gd name="connsiteX4" fmla="*/ 1171575 w 4171950"/>
                <a:gd name="connsiteY4" fmla="*/ 1476375 h 2381250"/>
                <a:gd name="connsiteX5" fmla="*/ 1266825 w 4171950"/>
                <a:gd name="connsiteY5" fmla="*/ 1323975 h 2381250"/>
                <a:gd name="connsiteX6" fmla="*/ 1419225 w 4171950"/>
                <a:gd name="connsiteY6" fmla="*/ 1228725 h 2381250"/>
                <a:gd name="connsiteX7" fmla="*/ 1676400 w 4171950"/>
                <a:gd name="connsiteY7" fmla="*/ 1304925 h 2381250"/>
                <a:gd name="connsiteX8" fmla="*/ 1819275 w 4171950"/>
                <a:gd name="connsiteY8" fmla="*/ 1438275 h 2381250"/>
                <a:gd name="connsiteX9" fmla="*/ 1895475 w 4171950"/>
                <a:gd name="connsiteY9" fmla="*/ 1285875 h 2381250"/>
                <a:gd name="connsiteX10" fmla="*/ 1924050 w 4171950"/>
                <a:gd name="connsiteY10" fmla="*/ 1114425 h 2381250"/>
                <a:gd name="connsiteX11" fmla="*/ 2066925 w 4171950"/>
                <a:gd name="connsiteY11" fmla="*/ 914400 h 2381250"/>
                <a:gd name="connsiteX12" fmla="*/ 2257425 w 4171950"/>
                <a:gd name="connsiteY12" fmla="*/ 952500 h 2381250"/>
                <a:gd name="connsiteX13" fmla="*/ 2324100 w 4171950"/>
                <a:gd name="connsiteY13" fmla="*/ 952500 h 2381250"/>
                <a:gd name="connsiteX14" fmla="*/ 2390775 w 4171950"/>
                <a:gd name="connsiteY14" fmla="*/ 952500 h 2381250"/>
                <a:gd name="connsiteX15" fmla="*/ 2486025 w 4171950"/>
                <a:gd name="connsiteY15" fmla="*/ 866775 h 2381250"/>
                <a:gd name="connsiteX16" fmla="*/ 2647950 w 4171950"/>
                <a:gd name="connsiteY16" fmla="*/ 571500 h 2381250"/>
                <a:gd name="connsiteX17" fmla="*/ 2790825 w 4171950"/>
                <a:gd name="connsiteY17" fmla="*/ 400050 h 2381250"/>
                <a:gd name="connsiteX18" fmla="*/ 2962275 w 4171950"/>
                <a:gd name="connsiteY18" fmla="*/ 304800 h 2381250"/>
                <a:gd name="connsiteX19" fmla="*/ 3248025 w 4171950"/>
                <a:gd name="connsiteY19" fmla="*/ 371475 h 2381250"/>
                <a:gd name="connsiteX20" fmla="*/ 3429000 w 4171950"/>
                <a:gd name="connsiteY20" fmla="*/ 323850 h 2381250"/>
                <a:gd name="connsiteX21" fmla="*/ 3648075 w 4171950"/>
                <a:gd name="connsiteY21" fmla="*/ 219075 h 2381250"/>
                <a:gd name="connsiteX22" fmla="*/ 3857624 w 4171950"/>
                <a:gd name="connsiteY22" fmla="*/ 162482 h 2381250"/>
                <a:gd name="connsiteX23" fmla="*/ 3981450 w 4171950"/>
                <a:gd name="connsiteY23" fmla="*/ 114300 h 2381250"/>
                <a:gd name="connsiteX24" fmla="*/ 4171950 w 4171950"/>
                <a:gd name="connsiteY24" fmla="*/ 0 h 2381250"/>
                <a:gd name="connsiteX0" fmla="*/ 0 w 4171950"/>
                <a:gd name="connsiteY0" fmla="*/ 2381250 h 2381250"/>
                <a:gd name="connsiteX1" fmla="*/ 485775 w 4171950"/>
                <a:gd name="connsiteY1" fmla="*/ 1943100 h 2381250"/>
                <a:gd name="connsiteX2" fmla="*/ 695325 w 4171950"/>
                <a:gd name="connsiteY2" fmla="*/ 1600200 h 2381250"/>
                <a:gd name="connsiteX3" fmla="*/ 866775 w 4171950"/>
                <a:gd name="connsiteY3" fmla="*/ 1628775 h 2381250"/>
                <a:gd name="connsiteX4" fmla="*/ 1171575 w 4171950"/>
                <a:gd name="connsiteY4" fmla="*/ 1476375 h 2381250"/>
                <a:gd name="connsiteX5" fmla="*/ 1266825 w 4171950"/>
                <a:gd name="connsiteY5" fmla="*/ 1323975 h 2381250"/>
                <a:gd name="connsiteX6" fmla="*/ 1419225 w 4171950"/>
                <a:gd name="connsiteY6" fmla="*/ 1228725 h 2381250"/>
                <a:gd name="connsiteX7" fmla="*/ 1676400 w 4171950"/>
                <a:gd name="connsiteY7" fmla="*/ 1304925 h 2381250"/>
                <a:gd name="connsiteX8" fmla="*/ 1819275 w 4171950"/>
                <a:gd name="connsiteY8" fmla="*/ 1438275 h 2381250"/>
                <a:gd name="connsiteX9" fmla="*/ 1895475 w 4171950"/>
                <a:gd name="connsiteY9" fmla="*/ 1285875 h 2381250"/>
                <a:gd name="connsiteX10" fmla="*/ 1924050 w 4171950"/>
                <a:gd name="connsiteY10" fmla="*/ 1114425 h 2381250"/>
                <a:gd name="connsiteX11" fmla="*/ 2066925 w 4171950"/>
                <a:gd name="connsiteY11" fmla="*/ 914400 h 2381250"/>
                <a:gd name="connsiteX12" fmla="*/ 2257425 w 4171950"/>
                <a:gd name="connsiteY12" fmla="*/ 952500 h 2381250"/>
                <a:gd name="connsiteX13" fmla="*/ 2324100 w 4171950"/>
                <a:gd name="connsiteY13" fmla="*/ 952500 h 2381250"/>
                <a:gd name="connsiteX14" fmla="*/ 2390775 w 4171950"/>
                <a:gd name="connsiteY14" fmla="*/ 952500 h 2381250"/>
                <a:gd name="connsiteX15" fmla="*/ 2486025 w 4171950"/>
                <a:gd name="connsiteY15" fmla="*/ 866775 h 2381250"/>
                <a:gd name="connsiteX16" fmla="*/ 2647950 w 4171950"/>
                <a:gd name="connsiteY16" fmla="*/ 571500 h 2381250"/>
                <a:gd name="connsiteX17" fmla="*/ 2790825 w 4171950"/>
                <a:gd name="connsiteY17" fmla="*/ 400050 h 2381250"/>
                <a:gd name="connsiteX18" fmla="*/ 3059865 w 4171950"/>
                <a:gd name="connsiteY18" fmla="*/ 330552 h 2381250"/>
                <a:gd name="connsiteX19" fmla="*/ 3248025 w 4171950"/>
                <a:gd name="connsiteY19" fmla="*/ 371475 h 2381250"/>
                <a:gd name="connsiteX20" fmla="*/ 3429000 w 4171950"/>
                <a:gd name="connsiteY20" fmla="*/ 323850 h 2381250"/>
                <a:gd name="connsiteX21" fmla="*/ 3648075 w 4171950"/>
                <a:gd name="connsiteY21" fmla="*/ 219075 h 2381250"/>
                <a:gd name="connsiteX22" fmla="*/ 3857624 w 4171950"/>
                <a:gd name="connsiteY22" fmla="*/ 162482 h 2381250"/>
                <a:gd name="connsiteX23" fmla="*/ 3981450 w 4171950"/>
                <a:gd name="connsiteY23" fmla="*/ 114300 h 2381250"/>
                <a:gd name="connsiteX24" fmla="*/ 4171950 w 4171950"/>
                <a:gd name="connsiteY24" fmla="*/ 0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71950" h="2381250">
                  <a:moveTo>
                    <a:pt x="0" y="2381250"/>
                  </a:moveTo>
                  <a:cubicBezTo>
                    <a:pt x="199231" y="2236787"/>
                    <a:pt x="369888" y="2073275"/>
                    <a:pt x="485775" y="1943100"/>
                  </a:cubicBezTo>
                  <a:cubicBezTo>
                    <a:pt x="601662" y="1812925"/>
                    <a:pt x="631825" y="1652587"/>
                    <a:pt x="695325" y="1600200"/>
                  </a:cubicBezTo>
                  <a:cubicBezTo>
                    <a:pt x="758825" y="1547813"/>
                    <a:pt x="787400" y="1649412"/>
                    <a:pt x="866775" y="1628775"/>
                  </a:cubicBezTo>
                  <a:cubicBezTo>
                    <a:pt x="946150" y="1608138"/>
                    <a:pt x="1104900" y="1527175"/>
                    <a:pt x="1171575" y="1476375"/>
                  </a:cubicBezTo>
                  <a:cubicBezTo>
                    <a:pt x="1238250" y="1425575"/>
                    <a:pt x="1225550" y="1365250"/>
                    <a:pt x="1266825" y="1323975"/>
                  </a:cubicBezTo>
                  <a:cubicBezTo>
                    <a:pt x="1308100" y="1282700"/>
                    <a:pt x="1350963" y="1231900"/>
                    <a:pt x="1419225" y="1228725"/>
                  </a:cubicBezTo>
                  <a:cubicBezTo>
                    <a:pt x="1487487" y="1225550"/>
                    <a:pt x="1609725" y="1270000"/>
                    <a:pt x="1676400" y="1304925"/>
                  </a:cubicBezTo>
                  <a:cubicBezTo>
                    <a:pt x="1743075" y="1339850"/>
                    <a:pt x="1782763" y="1441450"/>
                    <a:pt x="1819275" y="1438275"/>
                  </a:cubicBezTo>
                  <a:cubicBezTo>
                    <a:pt x="1855787" y="1435100"/>
                    <a:pt x="1878013" y="1339850"/>
                    <a:pt x="1895475" y="1285875"/>
                  </a:cubicBezTo>
                  <a:cubicBezTo>
                    <a:pt x="1912937" y="1231900"/>
                    <a:pt x="1895475" y="1176337"/>
                    <a:pt x="1924050" y="1114425"/>
                  </a:cubicBezTo>
                  <a:cubicBezTo>
                    <a:pt x="1952625" y="1052513"/>
                    <a:pt x="2011363" y="941387"/>
                    <a:pt x="2066925" y="914400"/>
                  </a:cubicBezTo>
                  <a:cubicBezTo>
                    <a:pt x="2122487" y="887413"/>
                    <a:pt x="2214563" y="946150"/>
                    <a:pt x="2257425" y="952500"/>
                  </a:cubicBezTo>
                  <a:cubicBezTo>
                    <a:pt x="2300287" y="958850"/>
                    <a:pt x="2324100" y="952500"/>
                    <a:pt x="2324100" y="952500"/>
                  </a:cubicBezTo>
                  <a:cubicBezTo>
                    <a:pt x="2346325" y="952500"/>
                    <a:pt x="2363788" y="966787"/>
                    <a:pt x="2390775" y="952500"/>
                  </a:cubicBezTo>
                  <a:cubicBezTo>
                    <a:pt x="2417763" y="938212"/>
                    <a:pt x="2443163" y="930275"/>
                    <a:pt x="2486025" y="866775"/>
                  </a:cubicBezTo>
                  <a:cubicBezTo>
                    <a:pt x="2528888" y="803275"/>
                    <a:pt x="2597150" y="649287"/>
                    <a:pt x="2647950" y="571500"/>
                  </a:cubicBezTo>
                  <a:cubicBezTo>
                    <a:pt x="2698750" y="493712"/>
                    <a:pt x="2722172" y="440208"/>
                    <a:pt x="2790825" y="400050"/>
                  </a:cubicBezTo>
                  <a:cubicBezTo>
                    <a:pt x="2859478" y="359892"/>
                    <a:pt x="2983665" y="335314"/>
                    <a:pt x="3059865" y="330552"/>
                  </a:cubicBezTo>
                  <a:cubicBezTo>
                    <a:pt x="3136065" y="325790"/>
                    <a:pt x="3186503" y="372592"/>
                    <a:pt x="3248025" y="371475"/>
                  </a:cubicBezTo>
                  <a:cubicBezTo>
                    <a:pt x="3309548" y="370358"/>
                    <a:pt x="3362325" y="349250"/>
                    <a:pt x="3429000" y="323850"/>
                  </a:cubicBezTo>
                  <a:cubicBezTo>
                    <a:pt x="3495675" y="298450"/>
                    <a:pt x="3576638" y="245970"/>
                    <a:pt x="3648075" y="219075"/>
                  </a:cubicBezTo>
                  <a:cubicBezTo>
                    <a:pt x="3719512" y="192180"/>
                    <a:pt x="3848099" y="81520"/>
                    <a:pt x="3857624" y="162482"/>
                  </a:cubicBezTo>
                  <a:cubicBezTo>
                    <a:pt x="3867149" y="243444"/>
                    <a:pt x="3929062" y="141380"/>
                    <a:pt x="3981450" y="114300"/>
                  </a:cubicBezTo>
                  <a:cubicBezTo>
                    <a:pt x="4033838" y="87220"/>
                    <a:pt x="4129087" y="14287"/>
                    <a:pt x="4171950" y="0"/>
                  </a:cubicBezTo>
                </a:path>
              </a:pathLst>
            </a:custGeom>
            <a:noFill/>
            <a:ln w="158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5" name="Gerade Verbindung 24"/>
            <p:cNvCxnSpPr/>
            <p:nvPr/>
          </p:nvCxnSpPr>
          <p:spPr bwMode="auto">
            <a:xfrm>
              <a:off x="5789505" y="4097712"/>
              <a:ext cx="1695" cy="101721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/>
            <p:nvPr/>
          </p:nvCxnSpPr>
          <p:spPr bwMode="auto">
            <a:xfrm>
              <a:off x="7791450" y="3080499"/>
              <a:ext cx="0" cy="20344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Textfeld 39"/>
            <p:cNvSpPr txBox="1"/>
            <p:nvPr/>
          </p:nvSpPr>
          <p:spPr>
            <a:xfrm>
              <a:off x="5597297" y="5124450"/>
              <a:ext cx="24529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1                            </a:t>
              </a:r>
              <a:r>
                <a:rPr lang="de-DE" i="1" dirty="0" smtClean="0">
                  <a:solidFill>
                    <a:schemeClr val="bg2"/>
                  </a:solidFill>
                </a:rPr>
                <a:t>   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2</a:t>
              </a:r>
              <a:endParaRPr lang="de-DE" i="1" baseline="-25000" dirty="0">
                <a:solidFill>
                  <a:schemeClr val="bg2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872107" y="2869594"/>
              <a:ext cx="45236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>
                  <a:solidFill>
                    <a:schemeClr val="bg2"/>
                  </a:solidFill>
                </a:rPr>
                <a:t>s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2</a:t>
              </a:r>
            </a:p>
            <a:p>
              <a:r>
                <a:rPr lang="de-DE" i="1" dirty="0" smtClean="0">
                  <a:solidFill>
                    <a:schemeClr val="bg2"/>
                  </a:solidFill>
                </a:rPr>
                <a:t> </a:t>
              </a:r>
            </a:p>
            <a:p>
              <a:endParaRPr lang="de-DE" i="1" dirty="0" smtClean="0">
                <a:solidFill>
                  <a:schemeClr val="bg2"/>
                </a:solidFill>
              </a:endParaRPr>
            </a:p>
            <a:p>
              <a:r>
                <a:rPr lang="de-DE" i="1" dirty="0" smtClean="0">
                  <a:solidFill>
                    <a:schemeClr val="bg2"/>
                  </a:solidFill>
                </a:rPr>
                <a:t>s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1</a:t>
              </a:r>
              <a:endParaRPr lang="de-DE" i="1" baseline="-25000" dirty="0">
                <a:solidFill>
                  <a:schemeClr val="bg2"/>
                </a:solidFill>
              </a:endParaRPr>
            </a:p>
          </p:txBody>
        </p:sp>
        <p:cxnSp>
          <p:nvCxnSpPr>
            <p:cNvPr id="42" name="Gerade Verbindung 41"/>
            <p:cNvCxnSpPr/>
            <p:nvPr/>
          </p:nvCxnSpPr>
          <p:spPr bwMode="auto">
            <a:xfrm>
              <a:off x="5238750" y="4290594"/>
              <a:ext cx="6477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5324475" y="3080499"/>
              <a:ext cx="26289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Rectangle 2"/>
            <p:cNvSpPr>
              <a:spLocks noChangeArrowheads="1"/>
            </p:cNvSpPr>
            <p:nvPr/>
          </p:nvSpPr>
          <p:spPr bwMode="auto">
            <a:xfrm>
              <a:off x="5453749" y="2200274"/>
              <a:ext cx="328612" cy="3810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de-DE" i="1" dirty="0">
                  <a:solidFill>
                    <a:schemeClr val="bg2"/>
                  </a:solidFill>
                </a:rPr>
                <a:t>s</a:t>
              </a:r>
              <a:endParaRPr lang="de-AT" dirty="0"/>
            </a:p>
          </p:txBody>
        </p:sp>
        <p:sp>
          <p:nvSpPr>
            <p:cNvPr id="53" name="Rectangle 2"/>
            <p:cNvSpPr>
              <a:spLocks noChangeArrowheads="1"/>
            </p:cNvSpPr>
            <p:nvPr/>
          </p:nvSpPr>
          <p:spPr bwMode="auto">
            <a:xfrm>
              <a:off x="8620124" y="4685741"/>
              <a:ext cx="328612" cy="438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endParaRPr lang="de-AT" dirty="0"/>
            </a:p>
          </p:txBody>
        </p:sp>
        <p:cxnSp>
          <p:nvCxnSpPr>
            <p:cNvPr id="54" name="Gerade Verbindung 53"/>
            <p:cNvCxnSpPr/>
            <p:nvPr/>
          </p:nvCxnSpPr>
          <p:spPr bwMode="auto">
            <a:xfrm>
              <a:off x="5791200" y="4290594"/>
              <a:ext cx="200025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7791450" y="3127577"/>
              <a:ext cx="0" cy="11630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146451" name="Objekt 1464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9734469"/>
                </p:ext>
              </p:extLst>
            </p:nvPr>
          </p:nvGraphicFramePr>
          <p:xfrm>
            <a:off x="7825581" y="3512235"/>
            <a:ext cx="449263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282" name="Equation" r:id="rId8" imgW="203040" imgH="177480" progId="Equation.3">
                    <p:embed/>
                  </p:oleObj>
                </mc:Choice>
                <mc:Fallback>
                  <p:oleObj name="Equation" r:id="rId8" imgW="203040" imgH="177480" progId="Equation.3">
                    <p:embed/>
                    <p:pic>
                      <p:nvPicPr>
                        <p:cNvPr id="0" name="Objekt 1464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5581" y="3512235"/>
                          <a:ext cx="449263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6452" name="Objekt 1464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7347128"/>
                </p:ext>
              </p:extLst>
            </p:nvPr>
          </p:nvGraphicFramePr>
          <p:xfrm>
            <a:off x="6508522" y="4349749"/>
            <a:ext cx="422275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283" name="Equation" r:id="rId10" imgW="190440" imgH="177480" progId="Equation.3">
                    <p:embed/>
                  </p:oleObj>
                </mc:Choice>
                <mc:Fallback>
                  <p:oleObj name="Equation" r:id="rId10" imgW="190440" imgH="177480" progId="Equation.3">
                    <p:embed/>
                    <p:pic>
                      <p:nvPicPr>
                        <p:cNvPr id="0" name="Objek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8522" y="4349749"/>
                          <a:ext cx="422275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3" name="Gerade Verbindung 62"/>
            <p:cNvCxnSpPr/>
            <p:nvPr/>
          </p:nvCxnSpPr>
          <p:spPr bwMode="auto">
            <a:xfrm flipV="1">
              <a:off x="5562600" y="2771775"/>
              <a:ext cx="2790825" cy="166748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6458" name="Gruppieren 146457"/>
          <p:cNvGrpSpPr/>
          <p:nvPr/>
        </p:nvGrpSpPr>
        <p:grpSpPr>
          <a:xfrm>
            <a:off x="4728812" y="2293595"/>
            <a:ext cx="4466387" cy="3338216"/>
            <a:chOff x="338974" y="2190749"/>
            <a:chExt cx="4466387" cy="3338216"/>
          </a:xfrm>
        </p:grpSpPr>
        <p:sp>
          <p:nvSpPr>
            <p:cNvPr id="146434" name="Rectangle 2"/>
            <p:cNvSpPr>
              <a:spLocks noChangeArrowheads="1"/>
            </p:cNvSpPr>
            <p:nvPr/>
          </p:nvSpPr>
          <p:spPr bwMode="auto">
            <a:xfrm>
              <a:off x="876300" y="2190749"/>
              <a:ext cx="328612" cy="3810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de-DE" i="1" dirty="0">
                  <a:solidFill>
                    <a:schemeClr val="bg2"/>
                  </a:solidFill>
                </a:rPr>
                <a:t>s</a:t>
              </a:r>
              <a:endParaRPr lang="de-AT" dirty="0"/>
            </a:p>
          </p:txBody>
        </p:sp>
        <p:cxnSp>
          <p:nvCxnSpPr>
            <p:cNvPr id="4" name="Gerade Verbindung mit Pfeil 3"/>
            <p:cNvCxnSpPr/>
            <p:nvPr/>
          </p:nvCxnSpPr>
          <p:spPr bwMode="auto">
            <a:xfrm flipV="1">
              <a:off x="876300" y="2390775"/>
              <a:ext cx="0" cy="272415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mit Pfeil 11"/>
            <p:cNvCxnSpPr/>
            <p:nvPr/>
          </p:nvCxnSpPr>
          <p:spPr bwMode="auto">
            <a:xfrm>
              <a:off x="704850" y="4981575"/>
              <a:ext cx="3743325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Freihandform 8"/>
            <p:cNvSpPr/>
            <p:nvPr/>
          </p:nvSpPr>
          <p:spPr bwMode="auto">
            <a:xfrm>
              <a:off x="876301" y="2867024"/>
              <a:ext cx="3257549" cy="1761567"/>
            </a:xfrm>
            <a:custGeom>
              <a:avLst/>
              <a:gdLst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523875 w 3667125"/>
                <a:gd name="connsiteY2" fmla="*/ 1181337 h 2076687"/>
                <a:gd name="connsiteX3" fmla="*/ 857250 w 3667125"/>
                <a:gd name="connsiteY3" fmla="*/ 122896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295400 w 3667125"/>
                <a:gd name="connsiteY6" fmla="*/ 90511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57250 w 3667125"/>
                <a:gd name="connsiteY3" fmla="*/ 122896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295400 w 3667125"/>
                <a:gd name="connsiteY6" fmla="*/ 90511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295400 w 3667125"/>
                <a:gd name="connsiteY6" fmla="*/ 90511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419225 w 3667125"/>
                <a:gd name="connsiteY6" fmla="*/ 92416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419225 w 3667125"/>
                <a:gd name="connsiteY6" fmla="*/ 92416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2066925 w 3667125"/>
                <a:gd name="connsiteY11" fmla="*/ 609837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419225 w 3667125"/>
                <a:gd name="connsiteY6" fmla="*/ 92416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2066925 w 3667125"/>
                <a:gd name="connsiteY11" fmla="*/ 609837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533775 w 3667125"/>
                <a:gd name="connsiteY21" fmla="*/ 257412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4057650"/>
                <a:gd name="connsiteY0" fmla="*/ 2076687 h 2076687"/>
                <a:gd name="connsiteX1" fmla="*/ 485775 w 4057650"/>
                <a:gd name="connsiteY1" fmla="*/ 1638537 h 2076687"/>
                <a:gd name="connsiteX2" fmla="*/ 695325 w 4057650"/>
                <a:gd name="connsiteY2" fmla="*/ 1295637 h 2076687"/>
                <a:gd name="connsiteX3" fmla="*/ 866775 w 4057650"/>
                <a:gd name="connsiteY3" fmla="*/ 1324212 h 2076687"/>
                <a:gd name="connsiteX4" fmla="*/ 1171575 w 4057650"/>
                <a:gd name="connsiteY4" fmla="*/ 1171812 h 2076687"/>
                <a:gd name="connsiteX5" fmla="*/ 1266825 w 4057650"/>
                <a:gd name="connsiteY5" fmla="*/ 1019412 h 2076687"/>
                <a:gd name="connsiteX6" fmla="*/ 1419225 w 4057650"/>
                <a:gd name="connsiteY6" fmla="*/ 924162 h 2076687"/>
                <a:gd name="connsiteX7" fmla="*/ 1676400 w 4057650"/>
                <a:gd name="connsiteY7" fmla="*/ 1000362 h 2076687"/>
                <a:gd name="connsiteX8" fmla="*/ 1819275 w 4057650"/>
                <a:gd name="connsiteY8" fmla="*/ 1133712 h 2076687"/>
                <a:gd name="connsiteX9" fmla="*/ 1895475 w 4057650"/>
                <a:gd name="connsiteY9" fmla="*/ 981312 h 2076687"/>
                <a:gd name="connsiteX10" fmla="*/ 1924050 w 4057650"/>
                <a:gd name="connsiteY10" fmla="*/ 809862 h 2076687"/>
                <a:gd name="connsiteX11" fmla="*/ 2066925 w 4057650"/>
                <a:gd name="connsiteY11" fmla="*/ 609837 h 2076687"/>
                <a:gd name="connsiteX12" fmla="*/ 2257425 w 4057650"/>
                <a:gd name="connsiteY12" fmla="*/ 647937 h 2076687"/>
                <a:gd name="connsiteX13" fmla="*/ 2324100 w 4057650"/>
                <a:gd name="connsiteY13" fmla="*/ 647937 h 2076687"/>
                <a:gd name="connsiteX14" fmla="*/ 2390775 w 4057650"/>
                <a:gd name="connsiteY14" fmla="*/ 647937 h 2076687"/>
                <a:gd name="connsiteX15" fmla="*/ 2486025 w 4057650"/>
                <a:gd name="connsiteY15" fmla="*/ 562212 h 2076687"/>
                <a:gd name="connsiteX16" fmla="*/ 2647950 w 4057650"/>
                <a:gd name="connsiteY16" fmla="*/ 266937 h 2076687"/>
                <a:gd name="connsiteX17" fmla="*/ 2790825 w 4057650"/>
                <a:gd name="connsiteY17" fmla="*/ 95487 h 2076687"/>
                <a:gd name="connsiteX18" fmla="*/ 2962275 w 4057650"/>
                <a:gd name="connsiteY18" fmla="*/ 237 h 2076687"/>
                <a:gd name="connsiteX19" fmla="*/ 3248025 w 4057650"/>
                <a:gd name="connsiteY19" fmla="*/ 66912 h 2076687"/>
                <a:gd name="connsiteX20" fmla="*/ 3429000 w 4057650"/>
                <a:gd name="connsiteY20" fmla="*/ 19287 h 2076687"/>
                <a:gd name="connsiteX21" fmla="*/ 3533775 w 4057650"/>
                <a:gd name="connsiteY21" fmla="*/ 257412 h 2076687"/>
                <a:gd name="connsiteX22" fmla="*/ 3552825 w 4057650"/>
                <a:gd name="connsiteY22" fmla="*/ 524112 h 2076687"/>
                <a:gd name="connsiteX23" fmla="*/ 4057650 w 4057650"/>
                <a:gd name="connsiteY23" fmla="*/ 324087 h 2076687"/>
                <a:gd name="connsiteX0" fmla="*/ 0 w 4057650"/>
                <a:gd name="connsiteY0" fmla="*/ 2076687 h 2076687"/>
                <a:gd name="connsiteX1" fmla="*/ 485775 w 4057650"/>
                <a:gd name="connsiteY1" fmla="*/ 1638537 h 2076687"/>
                <a:gd name="connsiteX2" fmla="*/ 695325 w 4057650"/>
                <a:gd name="connsiteY2" fmla="*/ 1295637 h 2076687"/>
                <a:gd name="connsiteX3" fmla="*/ 866775 w 4057650"/>
                <a:gd name="connsiteY3" fmla="*/ 1324212 h 2076687"/>
                <a:gd name="connsiteX4" fmla="*/ 1171575 w 4057650"/>
                <a:gd name="connsiteY4" fmla="*/ 1171812 h 2076687"/>
                <a:gd name="connsiteX5" fmla="*/ 1266825 w 4057650"/>
                <a:gd name="connsiteY5" fmla="*/ 1019412 h 2076687"/>
                <a:gd name="connsiteX6" fmla="*/ 1419225 w 4057650"/>
                <a:gd name="connsiteY6" fmla="*/ 924162 h 2076687"/>
                <a:gd name="connsiteX7" fmla="*/ 1676400 w 4057650"/>
                <a:gd name="connsiteY7" fmla="*/ 1000362 h 2076687"/>
                <a:gd name="connsiteX8" fmla="*/ 1819275 w 4057650"/>
                <a:gd name="connsiteY8" fmla="*/ 1133712 h 2076687"/>
                <a:gd name="connsiteX9" fmla="*/ 1895475 w 4057650"/>
                <a:gd name="connsiteY9" fmla="*/ 981312 h 2076687"/>
                <a:gd name="connsiteX10" fmla="*/ 1924050 w 4057650"/>
                <a:gd name="connsiteY10" fmla="*/ 809862 h 2076687"/>
                <a:gd name="connsiteX11" fmla="*/ 2066925 w 4057650"/>
                <a:gd name="connsiteY11" fmla="*/ 609837 h 2076687"/>
                <a:gd name="connsiteX12" fmla="*/ 2257425 w 4057650"/>
                <a:gd name="connsiteY12" fmla="*/ 647937 h 2076687"/>
                <a:gd name="connsiteX13" fmla="*/ 2324100 w 4057650"/>
                <a:gd name="connsiteY13" fmla="*/ 647937 h 2076687"/>
                <a:gd name="connsiteX14" fmla="*/ 2390775 w 4057650"/>
                <a:gd name="connsiteY14" fmla="*/ 647937 h 2076687"/>
                <a:gd name="connsiteX15" fmla="*/ 2486025 w 4057650"/>
                <a:gd name="connsiteY15" fmla="*/ 562212 h 2076687"/>
                <a:gd name="connsiteX16" fmla="*/ 2647950 w 4057650"/>
                <a:gd name="connsiteY16" fmla="*/ 266937 h 2076687"/>
                <a:gd name="connsiteX17" fmla="*/ 2790825 w 4057650"/>
                <a:gd name="connsiteY17" fmla="*/ 95487 h 2076687"/>
                <a:gd name="connsiteX18" fmla="*/ 2962275 w 4057650"/>
                <a:gd name="connsiteY18" fmla="*/ 237 h 2076687"/>
                <a:gd name="connsiteX19" fmla="*/ 3248025 w 4057650"/>
                <a:gd name="connsiteY19" fmla="*/ 66912 h 2076687"/>
                <a:gd name="connsiteX20" fmla="*/ 3429000 w 4057650"/>
                <a:gd name="connsiteY20" fmla="*/ 19287 h 2076687"/>
                <a:gd name="connsiteX21" fmla="*/ 3533775 w 4057650"/>
                <a:gd name="connsiteY21" fmla="*/ 257412 h 2076687"/>
                <a:gd name="connsiteX22" fmla="*/ 3705225 w 4057650"/>
                <a:gd name="connsiteY22" fmla="*/ 400287 h 2076687"/>
                <a:gd name="connsiteX23" fmla="*/ 4057650 w 4057650"/>
                <a:gd name="connsiteY23" fmla="*/ 324087 h 2076687"/>
                <a:gd name="connsiteX0" fmla="*/ 0 w 4057650"/>
                <a:gd name="connsiteY0" fmla="*/ 2178294 h 2178294"/>
                <a:gd name="connsiteX1" fmla="*/ 485775 w 4057650"/>
                <a:gd name="connsiteY1" fmla="*/ 1740144 h 2178294"/>
                <a:gd name="connsiteX2" fmla="*/ 695325 w 4057650"/>
                <a:gd name="connsiteY2" fmla="*/ 1397244 h 2178294"/>
                <a:gd name="connsiteX3" fmla="*/ 866775 w 4057650"/>
                <a:gd name="connsiteY3" fmla="*/ 1425819 h 2178294"/>
                <a:gd name="connsiteX4" fmla="*/ 1171575 w 4057650"/>
                <a:gd name="connsiteY4" fmla="*/ 1273419 h 2178294"/>
                <a:gd name="connsiteX5" fmla="*/ 1266825 w 4057650"/>
                <a:gd name="connsiteY5" fmla="*/ 1121019 h 2178294"/>
                <a:gd name="connsiteX6" fmla="*/ 1419225 w 4057650"/>
                <a:gd name="connsiteY6" fmla="*/ 1025769 h 2178294"/>
                <a:gd name="connsiteX7" fmla="*/ 1676400 w 4057650"/>
                <a:gd name="connsiteY7" fmla="*/ 1101969 h 2178294"/>
                <a:gd name="connsiteX8" fmla="*/ 1819275 w 4057650"/>
                <a:gd name="connsiteY8" fmla="*/ 1235319 h 2178294"/>
                <a:gd name="connsiteX9" fmla="*/ 1895475 w 4057650"/>
                <a:gd name="connsiteY9" fmla="*/ 1082919 h 2178294"/>
                <a:gd name="connsiteX10" fmla="*/ 1924050 w 4057650"/>
                <a:gd name="connsiteY10" fmla="*/ 911469 h 2178294"/>
                <a:gd name="connsiteX11" fmla="*/ 2066925 w 4057650"/>
                <a:gd name="connsiteY11" fmla="*/ 711444 h 2178294"/>
                <a:gd name="connsiteX12" fmla="*/ 2257425 w 4057650"/>
                <a:gd name="connsiteY12" fmla="*/ 749544 h 2178294"/>
                <a:gd name="connsiteX13" fmla="*/ 2324100 w 4057650"/>
                <a:gd name="connsiteY13" fmla="*/ 749544 h 2178294"/>
                <a:gd name="connsiteX14" fmla="*/ 2390775 w 4057650"/>
                <a:gd name="connsiteY14" fmla="*/ 749544 h 2178294"/>
                <a:gd name="connsiteX15" fmla="*/ 2486025 w 4057650"/>
                <a:gd name="connsiteY15" fmla="*/ 663819 h 2178294"/>
                <a:gd name="connsiteX16" fmla="*/ 2647950 w 4057650"/>
                <a:gd name="connsiteY16" fmla="*/ 368544 h 2178294"/>
                <a:gd name="connsiteX17" fmla="*/ 2790825 w 4057650"/>
                <a:gd name="connsiteY17" fmla="*/ 197094 h 2178294"/>
                <a:gd name="connsiteX18" fmla="*/ 2962275 w 4057650"/>
                <a:gd name="connsiteY18" fmla="*/ 101844 h 2178294"/>
                <a:gd name="connsiteX19" fmla="*/ 3248025 w 4057650"/>
                <a:gd name="connsiteY19" fmla="*/ 168519 h 2178294"/>
                <a:gd name="connsiteX20" fmla="*/ 3429000 w 4057650"/>
                <a:gd name="connsiteY20" fmla="*/ 120894 h 2178294"/>
                <a:gd name="connsiteX21" fmla="*/ 3648075 w 4057650"/>
                <a:gd name="connsiteY21" fmla="*/ 16119 h 2178294"/>
                <a:gd name="connsiteX22" fmla="*/ 3705225 w 4057650"/>
                <a:gd name="connsiteY22" fmla="*/ 501894 h 2178294"/>
                <a:gd name="connsiteX23" fmla="*/ 4057650 w 4057650"/>
                <a:gd name="connsiteY23" fmla="*/ 425694 h 2178294"/>
                <a:gd name="connsiteX0" fmla="*/ 0 w 4057650"/>
                <a:gd name="connsiteY0" fmla="*/ 2247897 h 2247897"/>
                <a:gd name="connsiteX1" fmla="*/ 485775 w 4057650"/>
                <a:gd name="connsiteY1" fmla="*/ 1809747 h 2247897"/>
                <a:gd name="connsiteX2" fmla="*/ 695325 w 4057650"/>
                <a:gd name="connsiteY2" fmla="*/ 1466847 h 2247897"/>
                <a:gd name="connsiteX3" fmla="*/ 866775 w 4057650"/>
                <a:gd name="connsiteY3" fmla="*/ 1495422 h 2247897"/>
                <a:gd name="connsiteX4" fmla="*/ 1171575 w 4057650"/>
                <a:gd name="connsiteY4" fmla="*/ 1343022 h 2247897"/>
                <a:gd name="connsiteX5" fmla="*/ 1266825 w 4057650"/>
                <a:gd name="connsiteY5" fmla="*/ 1190622 h 2247897"/>
                <a:gd name="connsiteX6" fmla="*/ 1419225 w 4057650"/>
                <a:gd name="connsiteY6" fmla="*/ 1095372 h 2247897"/>
                <a:gd name="connsiteX7" fmla="*/ 1676400 w 4057650"/>
                <a:gd name="connsiteY7" fmla="*/ 1171572 h 2247897"/>
                <a:gd name="connsiteX8" fmla="*/ 1819275 w 4057650"/>
                <a:gd name="connsiteY8" fmla="*/ 1304922 h 2247897"/>
                <a:gd name="connsiteX9" fmla="*/ 1895475 w 4057650"/>
                <a:gd name="connsiteY9" fmla="*/ 1152522 h 2247897"/>
                <a:gd name="connsiteX10" fmla="*/ 1924050 w 4057650"/>
                <a:gd name="connsiteY10" fmla="*/ 981072 h 2247897"/>
                <a:gd name="connsiteX11" fmla="*/ 2066925 w 4057650"/>
                <a:gd name="connsiteY11" fmla="*/ 781047 h 2247897"/>
                <a:gd name="connsiteX12" fmla="*/ 2257425 w 4057650"/>
                <a:gd name="connsiteY12" fmla="*/ 819147 h 2247897"/>
                <a:gd name="connsiteX13" fmla="*/ 2324100 w 4057650"/>
                <a:gd name="connsiteY13" fmla="*/ 819147 h 2247897"/>
                <a:gd name="connsiteX14" fmla="*/ 2390775 w 4057650"/>
                <a:gd name="connsiteY14" fmla="*/ 819147 h 2247897"/>
                <a:gd name="connsiteX15" fmla="*/ 2486025 w 4057650"/>
                <a:gd name="connsiteY15" fmla="*/ 733422 h 2247897"/>
                <a:gd name="connsiteX16" fmla="*/ 2647950 w 4057650"/>
                <a:gd name="connsiteY16" fmla="*/ 438147 h 2247897"/>
                <a:gd name="connsiteX17" fmla="*/ 2790825 w 4057650"/>
                <a:gd name="connsiteY17" fmla="*/ 266697 h 2247897"/>
                <a:gd name="connsiteX18" fmla="*/ 2962275 w 4057650"/>
                <a:gd name="connsiteY18" fmla="*/ 171447 h 2247897"/>
                <a:gd name="connsiteX19" fmla="*/ 3248025 w 4057650"/>
                <a:gd name="connsiteY19" fmla="*/ 238122 h 2247897"/>
                <a:gd name="connsiteX20" fmla="*/ 3429000 w 4057650"/>
                <a:gd name="connsiteY20" fmla="*/ 190497 h 2247897"/>
                <a:gd name="connsiteX21" fmla="*/ 3648075 w 4057650"/>
                <a:gd name="connsiteY21" fmla="*/ 85722 h 2247897"/>
                <a:gd name="connsiteX22" fmla="*/ 3857624 w 4057650"/>
                <a:gd name="connsiteY22" fmla="*/ 29129 h 2247897"/>
                <a:gd name="connsiteX23" fmla="*/ 3705225 w 4057650"/>
                <a:gd name="connsiteY23" fmla="*/ 571497 h 2247897"/>
                <a:gd name="connsiteX24" fmla="*/ 4057650 w 4057650"/>
                <a:gd name="connsiteY24" fmla="*/ 495297 h 2247897"/>
                <a:gd name="connsiteX0" fmla="*/ 0 w 4057650"/>
                <a:gd name="connsiteY0" fmla="*/ 2284742 h 2284742"/>
                <a:gd name="connsiteX1" fmla="*/ 485775 w 4057650"/>
                <a:gd name="connsiteY1" fmla="*/ 1846592 h 2284742"/>
                <a:gd name="connsiteX2" fmla="*/ 695325 w 4057650"/>
                <a:gd name="connsiteY2" fmla="*/ 1503692 h 2284742"/>
                <a:gd name="connsiteX3" fmla="*/ 866775 w 4057650"/>
                <a:gd name="connsiteY3" fmla="*/ 1532267 h 2284742"/>
                <a:gd name="connsiteX4" fmla="*/ 1171575 w 4057650"/>
                <a:gd name="connsiteY4" fmla="*/ 1379867 h 2284742"/>
                <a:gd name="connsiteX5" fmla="*/ 1266825 w 4057650"/>
                <a:gd name="connsiteY5" fmla="*/ 1227467 h 2284742"/>
                <a:gd name="connsiteX6" fmla="*/ 1419225 w 4057650"/>
                <a:gd name="connsiteY6" fmla="*/ 1132217 h 2284742"/>
                <a:gd name="connsiteX7" fmla="*/ 1676400 w 4057650"/>
                <a:gd name="connsiteY7" fmla="*/ 1208417 h 2284742"/>
                <a:gd name="connsiteX8" fmla="*/ 1819275 w 4057650"/>
                <a:gd name="connsiteY8" fmla="*/ 1341767 h 2284742"/>
                <a:gd name="connsiteX9" fmla="*/ 1895475 w 4057650"/>
                <a:gd name="connsiteY9" fmla="*/ 1189367 h 2284742"/>
                <a:gd name="connsiteX10" fmla="*/ 1924050 w 4057650"/>
                <a:gd name="connsiteY10" fmla="*/ 1017917 h 2284742"/>
                <a:gd name="connsiteX11" fmla="*/ 2066925 w 4057650"/>
                <a:gd name="connsiteY11" fmla="*/ 817892 h 2284742"/>
                <a:gd name="connsiteX12" fmla="*/ 2257425 w 4057650"/>
                <a:gd name="connsiteY12" fmla="*/ 855992 h 2284742"/>
                <a:gd name="connsiteX13" fmla="*/ 2324100 w 4057650"/>
                <a:gd name="connsiteY13" fmla="*/ 855992 h 2284742"/>
                <a:gd name="connsiteX14" fmla="*/ 2390775 w 4057650"/>
                <a:gd name="connsiteY14" fmla="*/ 855992 h 2284742"/>
                <a:gd name="connsiteX15" fmla="*/ 2486025 w 4057650"/>
                <a:gd name="connsiteY15" fmla="*/ 770267 h 2284742"/>
                <a:gd name="connsiteX16" fmla="*/ 2647950 w 4057650"/>
                <a:gd name="connsiteY16" fmla="*/ 474992 h 2284742"/>
                <a:gd name="connsiteX17" fmla="*/ 2790825 w 4057650"/>
                <a:gd name="connsiteY17" fmla="*/ 303542 h 2284742"/>
                <a:gd name="connsiteX18" fmla="*/ 2962275 w 4057650"/>
                <a:gd name="connsiteY18" fmla="*/ 208292 h 2284742"/>
                <a:gd name="connsiteX19" fmla="*/ 3248025 w 4057650"/>
                <a:gd name="connsiteY19" fmla="*/ 274967 h 2284742"/>
                <a:gd name="connsiteX20" fmla="*/ 3429000 w 4057650"/>
                <a:gd name="connsiteY20" fmla="*/ 227342 h 2284742"/>
                <a:gd name="connsiteX21" fmla="*/ 3648075 w 4057650"/>
                <a:gd name="connsiteY21" fmla="*/ 122567 h 2284742"/>
                <a:gd name="connsiteX22" fmla="*/ 3857624 w 4057650"/>
                <a:gd name="connsiteY22" fmla="*/ 65974 h 2284742"/>
                <a:gd name="connsiteX23" fmla="*/ 3981450 w 4057650"/>
                <a:gd name="connsiteY23" fmla="*/ 17792 h 2284742"/>
                <a:gd name="connsiteX24" fmla="*/ 4057650 w 4057650"/>
                <a:gd name="connsiteY24" fmla="*/ 532142 h 2284742"/>
                <a:gd name="connsiteX0" fmla="*/ 0 w 4171950"/>
                <a:gd name="connsiteY0" fmla="*/ 2381250 h 2381250"/>
                <a:gd name="connsiteX1" fmla="*/ 485775 w 4171950"/>
                <a:gd name="connsiteY1" fmla="*/ 1943100 h 2381250"/>
                <a:gd name="connsiteX2" fmla="*/ 695325 w 4171950"/>
                <a:gd name="connsiteY2" fmla="*/ 1600200 h 2381250"/>
                <a:gd name="connsiteX3" fmla="*/ 866775 w 4171950"/>
                <a:gd name="connsiteY3" fmla="*/ 1628775 h 2381250"/>
                <a:gd name="connsiteX4" fmla="*/ 1171575 w 4171950"/>
                <a:gd name="connsiteY4" fmla="*/ 1476375 h 2381250"/>
                <a:gd name="connsiteX5" fmla="*/ 1266825 w 4171950"/>
                <a:gd name="connsiteY5" fmla="*/ 1323975 h 2381250"/>
                <a:gd name="connsiteX6" fmla="*/ 1419225 w 4171950"/>
                <a:gd name="connsiteY6" fmla="*/ 1228725 h 2381250"/>
                <a:gd name="connsiteX7" fmla="*/ 1676400 w 4171950"/>
                <a:gd name="connsiteY7" fmla="*/ 1304925 h 2381250"/>
                <a:gd name="connsiteX8" fmla="*/ 1819275 w 4171950"/>
                <a:gd name="connsiteY8" fmla="*/ 1438275 h 2381250"/>
                <a:gd name="connsiteX9" fmla="*/ 1895475 w 4171950"/>
                <a:gd name="connsiteY9" fmla="*/ 1285875 h 2381250"/>
                <a:gd name="connsiteX10" fmla="*/ 1924050 w 4171950"/>
                <a:gd name="connsiteY10" fmla="*/ 1114425 h 2381250"/>
                <a:gd name="connsiteX11" fmla="*/ 2066925 w 4171950"/>
                <a:gd name="connsiteY11" fmla="*/ 914400 h 2381250"/>
                <a:gd name="connsiteX12" fmla="*/ 2257425 w 4171950"/>
                <a:gd name="connsiteY12" fmla="*/ 952500 h 2381250"/>
                <a:gd name="connsiteX13" fmla="*/ 2324100 w 4171950"/>
                <a:gd name="connsiteY13" fmla="*/ 952500 h 2381250"/>
                <a:gd name="connsiteX14" fmla="*/ 2390775 w 4171950"/>
                <a:gd name="connsiteY14" fmla="*/ 952500 h 2381250"/>
                <a:gd name="connsiteX15" fmla="*/ 2486025 w 4171950"/>
                <a:gd name="connsiteY15" fmla="*/ 866775 h 2381250"/>
                <a:gd name="connsiteX16" fmla="*/ 2647950 w 4171950"/>
                <a:gd name="connsiteY16" fmla="*/ 571500 h 2381250"/>
                <a:gd name="connsiteX17" fmla="*/ 2790825 w 4171950"/>
                <a:gd name="connsiteY17" fmla="*/ 400050 h 2381250"/>
                <a:gd name="connsiteX18" fmla="*/ 2962275 w 4171950"/>
                <a:gd name="connsiteY18" fmla="*/ 304800 h 2381250"/>
                <a:gd name="connsiteX19" fmla="*/ 3248025 w 4171950"/>
                <a:gd name="connsiteY19" fmla="*/ 371475 h 2381250"/>
                <a:gd name="connsiteX20" fmla="*/ 3429000 w 4171950"/>
                <a:gd name="connsiteY20" fmla="*/ 323850 h 2381250"/>
                <a:gd name="connsiteX21" fmla="*/ 3648075 w 4171950"/>
                <a:gd name="connsiteY21" fmla="*/ 219075 h 2381250"/>
                <a:gd name="connsiteX22" fmla="*/ 3857624 w 4171950"/>
                <a:gd name="connsiteY22" fmla="*/ 162482 h 2381250"/>
                <a:gd name="connsiteX23" fmla="*/ 3981450 w 4171950"/>
                <a:gd name="connsiteY23" fmla="*/ 114300 h 2381250"/>
                <a:gd name="connsiteX24" fmla="*/ 4171950 w 4171950"/>
                <a:gd name="connsiteY24" fmla="*/ 0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71950" h="2381250">
                  <a:moveTo>
                    <a:pt x="0" y="2381250"/>
                  </a:moveTo>
                  <a:cubicBezTo>
                    <a:pt x="199231" y="2236787"/>
                    <a:pt x="369888" y="2073275"/>
                    <a:pt x="485775" y="1943100"/>
                  </a:cubicBezTo>
                  <a:cubicBezTo>
                    <a:pt x="601662" y="1812925"/>
                    <a:pt x="631825" y="1652587"/>
                    <a:pt x="695325" y="1600200"/>
                  </a:cubicBezTo>
                  <a:cubicBezTo>
                    <a:pt x="758825" y="1547813"/>
                    <a:pt x="787400" y="1649412"/>
                    <a:pt x="866775" y="1628775"/>
                  </a:cubicBezTo>
                  <a:cubicBezTo>
                    <a:pt x="946150" y="1608138"/>
                    <a:pt x="1104900" y="1527175"/>
                    <a:pt x="1171575" y="1476375"/>
                  </a:cubicBezTo>
                  <a:cubicBezTo>
                    <a:pt x="1238250" y="1425575"/>
                    <a:pt x="1225550" y="1365250"/>
                    <a:pt x="1266825" y="1323975"/>
                  </a:cubicBezTo>
                  <a:cubicBezTo>
                    <a:pt x="1308100" y="1282700"/>
                    <a:pt x="1350963" y="1231900"/>
                    <a:pt x="1419225" y="1228725"/>
                  </a:cubicBezTo>
                  <a:cubicBezTo>
                    <a:pt x="1487487" y="1225550"/>
                    <a:pt x="1609725" y="1270000"/>
                    <a:pt x="1676400" y="1304925"/>
                  </a:cubicBezTo>
                  <a:cubicBezTo>
                    <a:pt x="1743075" y="1339850"/>
                    <a:pt x="1782763" y="1441450"/>
                    <a:pt x="1819275" y="1438275"/>
                  </a:cubicBezTo>
                  <a:cubicBezTo>
                    <a:pt x="1855787" y="1435100"/>
                    <a:pt x="1878013" y="1339850"/>
                    <a:pt x="1895475" y="1285875"/>
                  </a:cubicBezTo>
                  <a:cubicBezTo>
                    <a:pt x="1912937" y="1231900"/>
                    <a:pt x="1895475" y="1176337"/>
                    <a:pt x="1924050" y="1114425"/>
                  </a:cubicBezTo>
                  <a:cubicBezTo>
                    <a:pt x="1952625" y="1052513"/>
                    <a:pt x="2011363" y="941387"/>
                    <a:pt x="2066925" y="914400"/>
                  </a:cubicBezTo>
                  <a:cubicBezTo>
                    <a:pt x="2122487" y="887413"/>
                    <a:pt x="2214563" y="946150"/>
                    <a:pt x="2257425" y="952500"/>
                  </a:cubicBezTo>
                  <a:cubicBezTo>
                    <a:pt x="2300287" y="958850"/>
                    <a:pt x="2324100" y="952500"/>
                    <a:pt x="2324100" y="952500"/>
                  </a:cubicBezTo>
                  <a:cubicBezTo>
                    <a:pt x="2346325" y="952500"/>
                    <a:pt x="2363788" y="966787"/>
                    <a:pt x="2390775" y="952500"/>
                  </a:cubicBezTo>
                  <a:cubicBezTo>
                    <a:pt x="2417763" y="938212"/>
                    <a:pt x="2443163" y="930275"/>
                    <a:pt x="2486025" y="866775"/>
                  </a:cubicBezTo>
                  <a:cubicBezTo>
                    <a:pt x="2528888" y="803275"/>
                    <a:pt x="2597150" y="649287"/>
                    <a:pt x="2647950" y="571500"/>
                  </a:cubicBezTo>
                  <a:cubicBezTo>
                    <a:pt x="2698750" y="493712"/>
                    <a:pt x="2738438" y="444500"/>
                    <a:pt x="2790825" y="400050"/>
                  </a:cubicBezTo>
                  <a:cubicBezTo>
                    <a:pt x="2843212" y="355600"/>
                    <a:pt x="2886075" y="309562"/>
                    <a:pt x="2962275" y="304800"/>
                  </a:cubicBezTo>
                  <a:cubicBezTo>
                    <a:pt x="3038475" y="300038"/>
                    <a:pt x="3170238" y="368300"/>
                    <a:pt x="3248025" y="371475"/>
                  </a:cubicBezTo>
                  <a:cubicBezTo>
                    <a:pt x="3325812" y="374650"/>
                    <a:pt x="3362325" y="349250"/>
                    <a:pt x="3429000" y="323850"/>
                  </a:cubicBezTo>
                  <a:cubicBezTo>
                    <a:pt x="3495675" y="298450"/>
                    <a:pt x="3576638" y="245970"/>
                    <a:pt x="3648075" y="219075"/>
                  </a:cubicBezTo>
                  <a:cubicBezTo>
                    <a:pt x="3719512" y="192180"/>
                    <a:pt x="3848099" y="81520"/>
                    <a:pt x="3857624" y="162482"/>
                  </a:cubicBezTo>
                  <a:cubicBezTo>
                    <a:pt x="3867149" y="243444"/>
                    <a:pt x="3929062" y="141380"/>
                    <a:pt x="3981450" y="114300"/>
                  </a:cubicBezTo>
                  <a:cubicBezTo>
                    <a:pt x="4033838" y="87220"/>
                    <a:pt x="4129087" y="14287"/>
                    <a:pt x="4171950" y="0"/>
                  </a:cubicBezTo>
                </a:path>
              </a:pathLst>
            </a:custGeom>
            <a:noFill/>
            <a:ln w="158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3" name="Gerade Verbindung 12"/>
            <p:cNvCxnSpPr/>
            <p:nvPr/>
          </p:nvCxnSpPr>
          <p:spPr bwMode="auto">
            <a:xfrm>
              <a:off x="2562225" y="3437967"/>
              <a:ext cx="0" cy="16769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/>
          </p:nvCxnSpPr>
          <p:spPr bwMode="auto">
            <a:xfrm>
              <a:off x="2657475" y="3437967"/>
              <a:ext cx="0" cy="167695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19" name="Objek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953528"/>
                </p:ext>
              </p:extLst>
            </p:nvPr>
          </p:nvGraphicFramePr>
          <p:xfrm>
            <a:off x="2428873" y="2954057"/>
            <a:ext cx="421821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284" name="Equation" r:id="rId12" imgW="190440" imgH="177480" progId="Equation.3">
                    <p:embed/>
                  </p:oleObj>
                </mc:Choice>
                <mc:Fallback>
                  <p:oleObj name="Equation" r:id="rId12" imgW="19044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428873" y="2954057"/>
                          <a:ext cx="421821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8" name="Gerade Verbindung 27"/>
            <p:cNvCxnSpPr/>
            <p:nvPr/>
          </p:nvCxnSpPr>
          <p:spPr bwMode="auto">
            <a:xfrm>
              <a:off x="794147" y="3543076"/>
              <a:ext cx="1844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0"/>
            <p:cNvCxnSpPr/>
            <p:nvPr/>
          </p:nvCxnSpPr>
          <p:spPr bwMode="auto">
            <a:xfrm>
              <a:off x="794147" y="3580842"/>
              <a:ext cx="207287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6432" name="Textfeld 146431"/>
            <p:cNvSpPr txBox="1"/>
            <p:nvPr/>
          </p:nvSpPr>
          <p:spPr>
            <a:xfrm>
              <a:off x="2282597" y="5067300"/>
              <a:ext cx="6671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1</a:t>
              </a:r>
              <a:r>
                <a:rPr lang="de-DE" i="1" dirty="0" smtClean="0">
                  <a:solidFill>
                    <a:schemeClr val="bg2"/>
                  </a:solidFill>
                </a:rPr>
                <a:t> 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2</a:t>
              </a:r>
              <a:endParaRPr lang="de-DE" i="1" baseline="-25000" dirty="0">
                <a:solidFill>
                  <a:schemeClr val="bg2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38974" y="3127577"/>
              <a:ext cx="5373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>
                  <a:solidFill>
                    <a:schemeClr val="bg2"/>
                  </a:solidFill>
                </a:rPr>
                <a:t>s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1</a:t>
              </a:r>
              <a:r>
                <a:rPr lang="de-DE" i="1" dirty="0" smtClean="0">
                  <a:solidFill>
                    <a:schemeClr val="bg2"/>
                  </a:solidFill>
                </a:rPr>
                <a:t> </a:t>
              </a:r>
            </a:p>
            <a:p>
              <a:r>
                <a:rPr lang="de-DE" i="1" dirty="0" smtClean="0">
                  <a:solidFill>
                    <a:schemeClr val="bg2"/>
                  </a:solidFill>
                </a:rPr>
                <a:t>s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2</a:t>
              </a:r>
              <a:endParaRPr lang="de-DE" i="1" baseline="-25000" dirty="0">
                <a:solidFill>
                  <a:schemeClr val="bg2"/>
                </a:solidFill>
              </a:endParaRPr>
            </a:p>
          </p:txBody>
        </p:sp>
        <p:graphicFrame>
          <p:nvGraphicFramePr>
            <p:cNvPr id="146433" name="Objekt 1464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7521418"/>
                </p:ext>
              </p:extLst>
            </p:nvPr>
          </p:nvGraphicFramePr>
          <p:xfrm>
            <a:off x="3063875" y="3338232"/>
            <a:ext cx="449263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7285" name="Equation" r:id="rId14" imgW="203040" imgH="177480" progId="Equation.3">
                    <p:embed/>
                  </p:oleObj>
                </mc:Choice>
                <mc:Fallback>
                  <p:oleObj name="Equation" r:id="rId14" imgW="203040" imgH="177480" progId="Equation.3">
                    <p:embed/>
                    <p:pic>
                      <p:nvPicPr>
                        <p:cNvPr id="0" name="Objek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3875" y="3338232"/>
                          <a:ext cx="449263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Rectangle 2"/>
            <p:cNvSpPr>
              <a:spLocks noChangeArrowheads="1"/>
            </p:cNvSpPr>
            <p:nvPr/>
          </p:nvSpPr>
          <p:spPr bwMode="auto">
            <a:xfrm>
              <a:off x="4476749" y="4743449"/>
              <a:ext cx="328612" cy="381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endParaRPr lang="de-AT" dirty="0"/>
            </a:p>
          </p:txBody>
        </p:sp>
        <p:cxnSp>
          <p:nvCxnSpPr>
            <p:cNvPr id="66" name="Gerade Verbindung 65"/>
            <p:cNvCxnSpPr/>
            <p:nvPr/>
          </p:nvCxnSpPr>
          <p:spPr bwMode="auto">
            <a:xfrm>
              <a:off x="2314119" y="3444428"/>
              <a:ext cx="749756" cy="2646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2"/>
          <p:cNvSpPr>
            <a:spLocks noChangeArrowheads="1"/>
          </p:cNvSpPr>
          <p:nvPr/>
        </p:nvSpPr>
        <p:spPr bwMode="auto">
          <a:xfrm>
            <a:off x="272901" y="5054621"/>
            <a:ext cx="7928123" cy="140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de-DE" sz="1800" i="1" dirty="0" err="1" smtClean="0">
                <a:solidFill>
                  <a:schemeClr val="bg2"/>
                </a:solidFill>
              </a:rPr>
              <a:t>dt</a:t>
            </a:r>
            <a:r>
              <a:rPr lang="de-DE" sz="1800" i="1" dirty="0" smtClean="0">
                <a:solidFill>
                  <a:schemeClr val="bg2"/>
                </a:solidFill>
              </a:rPr>
              <a:t>…</a:t>
            </a:r>
            <a:r>
              <a:rPr lang="de-DE" sz="1800" dirty="0" smtClean="0">
                <a:solidFill>
                  <a:schemeClr val="bg2"/>
                </a:solidFill>
              </a:rPr>
              <a:t>zeitlicher Abstand zwischen zwei aufeinanderfolgende Messpunkte</a:t>
            </a:r>
          </a:p>
          <a:p>
            <a:r>
              <a:rPr lang="el-GR" sz="1800" dirty="0" smtClean="0">
                <a:solidFill>
                  <a:schemeClr val="bg2"/>
                </a:solidFill>
              </a:rPr>
              <a:t>Δ</a:t>
            </a:r>
            <a:r>
              <a:rPr lang="de-DE" sz="1800" dirty="0" smtClean="0">
                <a:solidFill>
                  <a:schemeClr val="bg2"/>
                </a:solidFill>
              </a:rPr>
              <a:t>t…6 * </a:t>
            </a:r>
            <a:r>
              <a:rPr lang="de-DE" sz="1800" dirty="0" err="1" smtClean="0">
                <a:solidFill>
                  <a:schemeClr val="bg2"/>
                </a:solidFill>
              </a:rPr>
              <a:t>dt</a:t>
            </a:r>
            <a:endParaRPr lang="de-DE" sz="1800" dirty="0" smtClean="0">
              <a:solidFill>
                <a:schemeClr val="bg2"/>
              </a:solidFill>
            </a:endParaRPr>
          </a:p>
          <a:p>
            <a:r>
              <a:rPr lang="de-DE" sz="1800" dirty="0" smtClean="0">
                <a:solidFill>
                  <a:schemeClr val="bg2"/>
                </a:solidFill>
              </a:rPr>
              <a:t>K = (s</a:t>
            </a:r>
            <a:r>
              <a:rPr lang="de-DE" sz="1800" baseline="-25000" dirty="0" smtClean="0">
                <a:solidFill>
                  <a:schemeClr val="bg2"/>
                </a:solidFill>
              </a:rPr>
              <a:t>8</a:t>
            </a:r>
            <a:r>
              <a:rPr lang="de-DE" sz="1800" dirty="0" smtClean="0">
                <a:solidFill>
                  <a:schemeClr val="bg2"/>
                </a:solidFill>
              </a:rPr>
              <a:t> – s</a:t>
            </a:r>
            <a:r>
              <a:rPr lang="de-DE" sz="1800" baseline="-25000" dirty="0" smtClean="0">
                <a:solidFill>
                  <a:schemeClr val="bg2"/>
                </a:solidFill>
              </a:rPr>
              <a:t>2</a:t>
            </a:r>
            <a:r>
              <a:rPr lang="de-DE" sz="1800" dirty="0" smtClean="0">
                <a:solidFill>
                  <a:schemeClr val="bg2"/>
                </a:solidFill>
              </a:rPr>
              <a:t>) / (t</a:t>
            </a:r>
            <a:r>
              <a:rPr lang="de-DE" sz="1800" baseline="-25000" dirty="0" smtClean="0">
                <a:solidFill>
                  <a:schemeClr val="bg2"/>
                </a:solidFill>
              </a:rPr>
              <a:t>8</a:t>
            </a:r>
            <a:r>
              <a:rPr lang="de-DE" sz="1800" dirty="0" smtClean="0">
                <a:solidFill>
                  <a:schemeClr val="bg2"/>
                </a:solidFill>
              </a:rPr>
              <a:t> – t</a:t>
            </a:r>
            <a:r>
              <a:rPr lang="de-DE" sz="1800" baseline="-25000" dirty="0" smtClean="0">
                <a:solidFill>
                  <a:schemeClr val="bg2"/>
                </a:solidFill>
              </a:rPr>
              <a:t>2</a:t>
            </a:r>
            <a:r>
              <a:rPr lang="de-DE" sz="1800" dirty="0" smtClean="0">
                <a:solidFill>
                  <a:schemeClr val="bg2"/>
                </a:solidFill>
              </a:rPr>
              <a:t>) = (s</a:t>
            </a:r>
            <a:r>
              <a:rPr lang="de-DE" sz="1800" baseline="-25000" dirty="0" smtClean="0">
                <a:solidFill>
                  <a:schemeClr val="bg2"/>
                </a:solidFill>
              </a:rPr>
              <a:t>8</a:t>
            </a:r>
            <a:r>
              <a:rPr lang="de-DE" sz="1800" dirty="0" smtClean="0">
                <a:solidFill>
                  <a:schemeClr val="bg2"/>
                </a:solidFill>
              </a:rPr>
              <a:t> – s</a:t>
            </a:r>
            <a:r>
              <a:rPr lang="de-DE" sz="1800" baseline="-25000" dirty="0" smtClean="0">
                <a:solidFill>
                  <a:schemeClr val="bg2"/>
                </a:solidFill>
              </a:rPr>
              <a:t>2</a:t>
            </a:r>
            <a:r>
              <a:rPr lang="de-DE" sz="1800" dirty="0" smtClean="0">
                <a:solidFill>
                  <a:schemeClr val="bg2"/>
                </a:solidFill>
              </a:rPr>
              <a:t>) / (6 * </a:t>
            </a:r>
            <a:r>
              <a:rPr lang="de-DE" sz="1800" dirty="0" err="1" smtClean="0">
                <a:solidFill>
                  <a:schemeClr val="bg2"/>
                </a:solidFill>
              </a:rPr>
              <a:t>dt</a:t>
            </a:r>
            <a:r>
              <a:rPr lang="de-DE" sz="1800" dirty="0" smtClean="0">
                <a:solidFill>
                  <a:schemeClr val="bg2"/>
                </a:solidFill>
              </a:rPr>
              <a:t>)</a:t>
            </a:r>
            <a:endParaRPr lang="de-AT" sz="1800" dirty="0">
              <a:solidFill>
                <a:schemeClr val="bg2"/>
              </a:solidFill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272901" y="602507"/>
            <a:ext cx="9328044" cy="4084421"/>
            <a:chOff x="1069374" y="655295"/>
            <a:chExt cx="6215201" cy="3543934"/>
          </a:xfrm>
        </p:grpSpPr>
        <p:cxnSp>
          <p:nvCxnSpPr>
            <p:cNvPr id="22" name="Gerade Verbindung mit Pfeil 21"/>
            <p:cNvCxnSpPr/>
            <p:nvPr/>
          </p:nvCxnSpPr>
          <p:spPr bwMode="auto">
            <a:xfrm flipV="1">
              <a:off x="1425042" y="851698"/>
              <a:ext cx="0" cy="3120614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mit Pfeil 22"/>
            <p:cNvCxnSpPr/>
            <p:nvPr/>
          </p:nvCxnSpPr>
          <p:spPr bwMode="auto">
            <a:xfrm>
              <a:off x="1116646" y="3819555"/>
              <a:ext cx="4026854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Freihandform 23"/>
            <p:cNvSpPr/>
            <p:nvPr/>
          </p:nvSpPr>
          <p:spPr bwMode="auto">
            <a:xfrm>
              <a:off x="1425044" y="1397259"/>
              <a:ext cx="5859531" cy="2017940"/>
            </a:xfrm>
            <a:custGeom>
              <a:avLst/>
              <a:gdLst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523875 w 3667125"/>
                <a:gd name="connsiteY2" fmla="*/ 1181337 h 2076687"/>
                <a:gd name="connsiteX3" fmla="*/ 857250 w 3667125"/>
                <a:gd name="connsiteY3" fmla="*/ 122896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295400 w 3667125"/>
                <a:gd name="connsiteY6" fmla="*/ 90511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57250 w 3667125"/>
                <a:gd name="connsiteY3" fmla="*/ 122896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295400 w 3667125"/>
                <a:gd name="connsiteY6" fmla="*/ 90511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295400 w 3667125"/>
                <a:gd name="connsiteY6" fmla="*/ 90511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419225 w 3667125"/>
                <a:gd name="connsiteY6" fmla="*/ 92416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1981200 w 3667125"/>
                <a:gd name="connsiteY11" fmla="*/ 619362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419225 w 3667125"/>
                <a:gd name="connsiteY6" fmla="*/ 92416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2066925 w 3667125"/>
                <a:gd name="connsiteY11" fmla="*/ 609837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495675 w 3667125"/>
                <a:gd name="connsiteY21" fmla="*/ 400287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3667125"/>
                <a:gd name="connsiteY0" fmla="*/ 2076687 h 2076687"/>
                <a:gd name="connsiteX1" fmla="*/ 485775 w 3667125"/>
                <a:gd name="connsiteY1" fmla="*/ 1638537 h 2076687"/>
                <a:gd name="connsiteX2" fmla="*/ 695325 w 3667125"/>
                <a:gd name="connsiteY2" fmla="*/ 1295637 h 2076687"/>
                <a:gd name="connsiteX3" fmla="*/ 866775 w 3667125"/>
                <a:gd name="connsiteY3" fmla="*/ 1324212 h 2076687"/>
                <a:gd name="connsiteX4" fmla="*/ 1171575 w 3667125"/>
                <a:gd name="connsiteY4" fmla="*/ 1171812 h 2076687"/>
                <a:gd name="connsiteX5" fmla="*/ 1266825 w 3667125"/>
                <a:gd name="connsiteY5" fmla="*/ 1019412 h 2076687"/>
                <a:gd name="connsiteX6" fmla="*/ 1419225 w 3667125"/>
                <a:gd name="connsiteY6" fmla="*/ 924162 h 2076687"/>
                <a:gd name="connsiteX7" fmla="*/ 1676400 w 3667125"/>
                <a:gd name="connsiteY7" fmla="*/ 1000362 h 2076687"/>
                <a:gd name="connsiteX8" fmla="*/ 1819275 w 3667125"/>
                <a:gd name="connsiteY8" fmla="*/ 1133712 h 2076687"/>
                <a:gd name="connsiteX9" fmla="*/ 1895475 w 3667125"/>
                <a:gd name="connsiteY9" fmla="*/ 981312 h 2076687"/>
                <a:gd name="connsiteX10" fmla="*/ 1924050 w 3667125"/>
                <a:gd name="connsiteY10" fmla="*/ 809862 h 2076687"/>
                <a:gd name="connsiteX11" fmla="*/ 2066925 w 3667125"/>
                <a:gd name="connsiteY11" fmla="*/ 609837 h 2076687"/>
                <a:gd name="connsiteX12" fmla="*/ 2257425 w 3667125"/>
                <a:gd name="connsiteY12" fmla="*/ 647937 h 2076687"/>
                <a:gd name="connsiteX13" fmla="*/ 2324100 w 3667125"/>
                <a:gd name="connsiteY13" fmla="*/ 647937 h 2076687"/>
                <a:gd name="connsiteX14" fmla="*/ 2390775 w 3667125"/>
                <a:gd name="connsiteY14" fmla="*/ 647937 h 2076687"/>
                <a:gd name="connsiteX15" fmla="*/ 2486025 w 3667125"/>
                <a:gd name="connsiteY15" fmla="*/ 562212 h 2076687"/>
                <a:gd name="connsiteX16" fmla="*/ 2647950 w 3667125"/>
                <a:gd name="connsiteY16" fmla="*/ 266937 h 2076687"/>
                <a:gd name="connsiteX17" fmla="*/ 2790825 w 3667125"/>
                <a:gd name="connsiteY17" fmla="*/ 95487 h 2076687"/>
                <a:gd name="connsiteX18" fmla="*/ 2962275 w 3667125"/>
                <a:gd name="connsiteY18" fmla="*/ 237 h 2076687"/>
                <a:gd name="connsiteX19" fmla="*/ 3248025 w 3667125"/>
                <a:gd name="connsiteY19" fmla="*/ 66912 h 2076687"/>
                <a:gd name="connsiteX20" fmla="*/ 3429000 w 3667125"/>
                <a:gd name="connsiteY20" fmla="*/ 19287 h 2076687"/>
                <a:gd name="connsiteX21" fmla="*/ 3533775 w 3667125"/>
                <a:gd name="connsiteY21" fmla="*/ 257412 h 2076687"/>
                <a:gd name="connsiteX22" fmla="*/ 3552825 w 3667125"/>
                <a:gd name="connsiteY22" fmla="*/ 524112 h 2076687"/>
                <a:gd name="connsiteX23" fmla="*/ 3667125 w 3667125"/>
                <a:gd name="connsiteY23" fmla="*/ 514587 h 2076687"/>
                <a:gd name="connsiteX0" fmla="*/ 0 w 4057650"/>
                <a:gd name="connsiteY0" fmla="*/ 2076687 h 2076687"/>
                <a:gd name="connsiteX1" fmla="*/ 485775 w 4057650"/>
                <a:gd name="connsiteY1" fmla="*/ 1638537 h 2076687"/>
                <a:gd name="connsiteX2" fmla="*/ 695325 w 4057650"/>
                <a:gd name="connsiteY2" fmla="*/ 1295637 h 2076687"/>
                <a:gd name="connsiteX3" fmla="*/ 866775 w 4057650"/>
                <a:gd name="connsiteY3" fmla="*/ 1324212 h 2076687"/>
                <a:gd name="connsiteX4" fmla="*/ 1171575 w 4057650"/>
                <a:gd name="connsiteY4" fmla="*/ 1171812 h 2076687"/>
                <a:gd name="connsiteX5" fmla="*/ 1266825 w 4057650"/>
                <a:gd name="connsiteY5" fmla="*/ 1019412 h 2076687"/>
                <a:gd name="connsiteX6" fmla="*/ 1419225 w 4057650"/>
                <a:gd name="connsiteY6" fmla="*/ 924162 h 2076687"/>
                <a:gd name="connsiteX7" fmla="*/ 1676400 w 4057650"/>
                <a:gd name="connsiteY7" fmla="*/ 1000362 h 2076687"/>
                <a:gd name="connsiteX8" fmla="*/ 1819275 w 4057650"/>
                <a:gd name="connsiteY8" fmla="*/ 1133712 h 2076687"/>
                <a:gd name="connsiteX9" fmla="*/ 1895475 w 4057650"/>
                <a:gd name="connsiteY9" fmla="*/ 981312 h 2076687"/>
                <a:gd name="connsiteX10" fmla="*/ 1924050 w 4057650"/>
                <a:gd name="connsiteY10" fmla="*/ 809862 h 2076687"/>
                <a:gd name="connsiteX11" fmla="*/ 2066925 w 4057650"/>
                <a:gd name="connsiteY11" fmla="*/ 609837 h 2076687"/>
                <a:gd name="connsiteX12" fmla="*/ 2257425 w 4057650"/>
                <a:gd name="connsiteY12" fmla="*/ 647937 h 2076687"/>
                <a:gd name="connsiteX13" fmla="*/ 2324100 w 4057650"/>
                <a:gd name="connsiteY13" fmla="*/ 647937 h 2076687"/>
                <a:gd name="connsiteX14" fmla="*/ 2390775 w 4057650"/>
                <a:gd name="connsiteY14" fmla="*/ 647937 h 2076687"/>
                <a:gd name="connsiteX15" fmla="*/ 2486025 w 4057650"/>
                <a:gd name="connsiteY15" fmla="*/ 562212 h 2076687"/>
                <a:gd name="connsiteX16" fmla="*/ 2647950 w 4057650"/>
                <a:gd name="connsiteY16" fmla="*/ 266937 h 2076687"/>
                <a:gd name="connsiteX17" fmla="*/ 2790825 w 4057650"/>
                <a:gd name="connsiteY17" fmla="*/ 95487 h 2076687"/>
                <a:gd name="connsiteX18" fmla="*/ 2962275 w 4057650"/>
                <a:gd name="connsiteY18" fmla="*/ 237 h 2076687"/>
                <a:gd name="connsiteX19" fmla="*/ 3248025 w 4057650"/>
                <a:gd name="connsiteY19" fmla="*/ 66912 h 2076687"/>
                <a:gd name="connsiteX20" fmla="*/ 3429000 w 4057650"/>
                <a:gd name="connsiteY20" fmla="*/ 19287 h 2076687"/>
                <a:gd name="connsiteX21" fmla="*/ 3533775 w 4057650"/>
                <a:gd name="connsiteY21" fmla="*/ 257412 h 2076687"/>
                <a:gd name="connsiteX22" fmla="*/ 3552825 w 4057650"/>
                <a:gd name="connsiteY22" fmla="*/ 524112 h 2076687"/>
                <a:gd name="connsiteX23" fmla="*/ 4057650 w 4057650"/>
                <a:gd name="connsiteY23" fmla="*/ 324087 h 2076687"/>
                <a:gd name="connsiteX0" fmla="*/ 0 w 4057650"/>
                <a:gd name="connsiteY0" fmla="*/ 2076687 h 2076687"/>
                <a:gd name="connsiteX1" fmla="*/ 485775 w 4057650"/>
                <a:gd name="connsiteY1" fmla="*/ 1638537 h 2076687"/>
                <a:gd name="connsiteX2" fmla="*/ 695325 w 4057650"/>
                <a:gd name="connsiteY2" fmla="*/ 1295637 h 2076687"/>
                <a:gd name="connsiteX3" fmla="*/ 866775 w 4057650"/>
                <a:gd name="connsiteY3" fmla="*/ 1324212 h 2076687"/>
                <a:gd name="connsiteX4" fmla="*/ 1171575 w 4057650"/>
                <a:gd name="connsiteY4" fmla="*/ 1171812 h 2076687"/>
                <a:gd name="connsiteX5" fmla="*/ 1266825 w 4057650"/>
                <a:gd name="connsiteY5" fmla="*/ 1019412 h 2076687"/>
                <a:gd name="connsiteX6" fmla="*/ 1419225 w 4057650"/>
                <a:gd name="connsiteY6" fmla="*/ 924162 h 2076687"/>
                <a:gd name="connsiteX7" fmla="*/ 1676400 w 4057650"/>
                <a:gd name="connsiteY7" fmla="*/ 1000362 h 2076687"/>
                <a:gd name="connsiteX8" fmla="*/ 1819275 w 4057650"/>
                <a:gd name="connsiteY8" fmla="*/ 1133712 h 2076687"/>
                <a:gd name="connsiteX9" fmla="*/ 1895475 w 4057650"/>
                <a:gd name="connsiteY9" fmla="*/ 981312 h 2076687"/>
                <a:gd name="connsiteX10" fmla="*/ 1924050 w 4057650"/>
                <a:gd name="connsiteY10" fmla="*/ 809862 h 2076687"/>
                <a:gd name="connsiteX11" fmla="*/ 2066925 w 4057650"/>
                <a:gd name="connsiteY11" fmla="*/ 609837 h 2076687"/>
                <a:gd name="connsiteX12" fmla="*/ 2257425 w 4057650"/>
                <a:gd name="connsiteY12" fmla="*/ 647937 h 2076687"/>
                <a:gd name="connsiteX13" fmla="*/ 2324100 w 4057650"/>
                <a:gd name="connsiteY13" fmla="*/ 647937 h 2076687"/>
                <a:gd name="connsiteX14" fmla="*/ 2390775 w 4057650"/>
                <a:gd name="connsiteY14" fmla="*/ 647937 h 2076687"/>
                <a:gd name="connsiteX15" fmla="*/ 2486025 w 4057650"/>
                <a:gd name="connsiteY15" fmla="*/ 562212 h 2076687"/>
                <a:gd name="connsiteX16" fmla="*/ 2647950 w 4057650"/>
                <a:gd name="connsiteY16" fmla="*/ 266937 h 2076687"/>
                <a:gd name="connsiteX17" fmla="*/ 2790825 w 4057650"/>
                <a:gd name="connsiteY17" fmla="*/ 95487 h 2076687"/>
                <a:gd name="connsiteX18" fmla="*/ 2962275 w 4057650"/>
                <a:gd name="connsiteY18" fmla="*/ 237 h 2076687"/>
                <a:gd name="connsiteX19" fmla="*/ 3248025 w 4057650"/>
                <a:gd name="connsiteY19" fmla="*/ 66912 h 2076687"/>
                <a:gd name="connsiteX20" fmla="*/ 3429000 w 4057650"/>
                <a:gd name="connsiteY20" fmla="*/ 19287 h 2076687"/>
                <a:gd name="connsiteX21" fmla="*/ 3533775 w 4057650"/>
                <a:gd name="connsiteY21" fmla="*/ 257412 h 2076687"/>
                <a:gd name="connsiteX22" fmla="*/ 3705225 w 4057650"/>
                <a:gd name="connsiteY22" fmla="*/ 400287 h 2076687"/>
                <a:gd name="connsiteX23" fmla="*/ 4057650 w 4057650"/>
                <a:gd name="connsiteY23" fmla="*/ 324087 h 2076687"/>
                <a:gd name="connsiteX0" fmla="*/ 0 w 4057650"/>
                <a:gd name="connsiteY0" fmla="*/ 2178294 h 2178294"/>
                <a:gd name="connsiteX1" fmla="*/ 485775 w 4057650"/>
                <a:gd name="connsiteY1" fmla="*/ 1740144 h 2178294"/>
                <a:gd name="connsiteX2" fmla="*/ 695325 w 4057650"/>
                <a:gd name="connsiteY2" fmla="*/ 1397244 h 2178294"/>
                <a:gd name="connsiteX3" fmla="*/ 866775 w 4057650"/>
                <a:gd name="connsiteY3" fmla="*/ 1425819 h 2178294"/>
                <a:gd name="connsiteX4" fmla="*/ 1171575 w 4057650"/>
                <a:gd name="connsiteY4" fmla="*/ 1273419 h 2178294"/>
                <a:gd name="connsiteX5" fmla="*/ 1266825 w 4057650"/>
                <a:gd name="connsiteY5" fmla="*/ 1121019 h 2178294"/>
                <a:gd name="connsiteX6" fmla="*/ 1419225 w 4057650"/>
                <a:gd name="connsiteY6" fmla="*/ 1025769 h 2178294"/>
                <a:gd name="connsiteX7" fmla="*/ 1676400 w 4057650"/>
                <a:gd name="connsiteY7" fmla="*/ 1101969 h 2178294"/>
                <a:gd name="connsiteX8" fmla="*/ 1819275 w 4057650"/>
                <a:gd name="connsiteY8" fmla="*/ 1235319 h 2178294"/>
                <a:gd name="connsiteX9" fmla="*/ 1895475 w 4057650"/>
                <a:gd name="connsiteY9" fmla="*/ 1082919 h 2178294"/>
                <a:gd name="connsiteX10" fmla="*/ 1924050 w 4057650"/>
                <a:gd name="connsiteY10" fmla="*/ 911469 h 2178294"/>
                <a:gd name="connsiteX11" fmla="*/ 2066925 w 4057650"/>
                <a:gd name="connsiteY11" fmla="*/ 711444 h 2178294"/>
                <a:gd name="connsiteX12" fmla="*/ 2257425 w 4057650"/>
                <a:gd name="connsiteY12" fmla="*/ 749544 h 2178294"/>
                <a:gd name="connsiteX13" fmla="*/ 2324100 w 4057650"/>
                <a:gd name="connsiteY13" fmla="*/ 749544 h 2178294"/>
                <a:gd name="connsiteX14" fmla="*/ 2390775 w 4057650"/>
                <a:gd name="connsiteY14" fmla="*/ 749544 h 2178294"/>
                <a:gd name="connsiteX15" fmla="*/ 2486025 w 4057650"/>
                <a:gd name="connsiteY15" fmla="*/ 663819 h 2178294"/>
                <a:gd name="connsiteX16" fmla="*/ 2647950 w 4057650"/>
                <a:gd name="connsiteY16" fmla="*/ 368544 h 2178294"/>
                <a:gd name="connsiteX17" fmla="*/ 2790825 w 4057650"/>
                <a:gd name="connsiteY17" fmla="*/ 197094 h 2178294"/>
                <a:gd name="connsiteX18" fmla="*/ 2962275 w 4057650"/>
                <a:gd name="connsiteY18" fmla="*/ 101844 h 2178294"/>
                <a:gd name="connsiteX19" fmla="*/ 3248025 w 4057650"/>
                <a:gd name="connsiteY19" fmla="*/ 168519 h 2178294"/>
                <a:gd name="connsiteX20" fmla="*/ 3429000 w 4057650"/>
                <a:gd name="connsiteY20" fmla="*/ 120894 h 2178294"/>
                <a:gd name="connsiteX21" fmla="*/ 3648075 w 4057650"/>
                <a:gd name="connsiteY21" fmla="*/ 16119 h 2178294"/>
                <a:gd name="connsiteX22" fmla="*/ 3705225 w 4057650"/>
                <a:gd name="connsiteY22" fmla="*/ 501894 h 2178294"/>
                <a:gd name="connsiteX23" fmla="*/ 4057650 w 4057650"/>
                <a:gd name="connsiteY23" fmla="*/ 425694 h 2178294"/>
                <a:gd name="connsiteX0" fmla="*/ 0 w 4057650"/>
                <a:gd name="connsiteY0" fmla="*/ 2247897 h 2247897"/>
                <a:gd name="connsiteX1" fmla="*/ 485775 w 4057650"/>
                <a:gd name="connsiteY1" fmla="*/ 1809747 h 2247897"/>
                <a:gd name="connsiteX2" fmla="*/ 695325 w 4057650"/>
                <a:gd name="connsiteY2" fmla="*/ 1466847 h 2247897"/>
                <a:gd name="connsiteX3" fmla="*/ 866775 w 4057650"/>
                <a:gd name="connsiteY3" fmla="*/ 1495422 h 2247897"/>
                <a:gd name="connsiteX4" fmla="*/ 1171575 w 4057650"/>
                <a:gd name="connsiteY4" fmla="*/ 1343022 h 2247897"/>
                <a:gd name="connsiteX5" fmla="*/ 1266825 w 4057650"/>
                <a:gd name="connsiteY5" fmla="*/ 1190622 h 2247897"/>
                <a:gd name="connsiteX6" fmla="*/ 1419225 w 4057650"/>
                <a:gd name="connsiteY6" fmla="*/ 1095372 h 2247897"/>
                <a:gd name="connsiteX7" fmla="*/ 1676400 w 4057650"/>
                <a:gd name="connsiteY7" fmla="*/ 1171572 h 2247897"/>
                <a:gd name="connsiteX8" fmla="*/ 1819275 w 4057650"/>
                <a:gd name="connsiteY8" fmla="*/ 1304922 h 2247897"/>
                <a:gd name="connsiteX9" fmla="*/ 1895475 w 4057650"/>
                <a:gd name="connsiteY9" fmla="*/ 1152522 h 2247897"/>
                <a:gd name="connsiteX10" fmla="*/ 1924050 w 4057650"/>
                <a:gd name="connsiteY10" fmla="*/ 981072 h 2247897"/>
                <a:gd name="connsiteX11" fmla="*/ 2066925 w 4057650"/>
                <a:gd name="connsiteY11" fmla="*/ 781047 h 2247897"/>
                <a:gd name="connsiteX12" fmla="*/ 2257425 w 4057650"/>
                <a:gd name="connsiteY12" fmla="*/ 819147 h 2247897"/>
                <a:gd name="connsiteX13" fmla="*/ 2324100 w 4057650"/>
                <a:gd name="connsiteY13" fmla="*/ 819147 h 2247897"/>
                <a:gd name="connsiteX14" fmla="*/ 2390775 w 4057650"/>
                <a:gd name="connsiteY14" fmla="*/ 819147 h 2247897"/>
                <a:gd name="connsiteX15" fmla="*/ 2486025 w 4057650"/>
                <a:gd name="connsiteY15" fmla="*/ 733422 h 2247897"/>
                <a:gd name="connsiteX16" fmla="*/ 2647950 w 4057650"/>
                <a:gd name="connsiteY16" fmla="*/ 438147 h 2247897"/>
                <a:gd name="connsiteX17" fmla="*/ 2790825 w 4057650"/>
                <a:gd name="connsiteY17" fmla="*/ 266697 h 2247897"/>
                <a:gd name="connsiteX18" fmla="*/ 2962275 w 4057650"/>
                <a:gd name="connsiteY18" fmla="*/ 171447 h 2247897"/>
                <a:gd name="connsiteX19" fmla="*/ 3248025 w 4057650"/>
                <a:gd name="connsiteY19" fmla="*/ 238122 h 2247897"/>
                <a:gd name="connsiteX20" fmla="*/ 3429000 w 4057650"/>
                <a:gd name="connsiteY20" fmla="*/ 190497 h 2247897"/>
                <a:gd name="connsiteX21" fmla="*/ 3648075 w 4057650"/>
                <a:gd name="connsiteY21" fmla="*/ 85722 h 2247897"/>
                <a:gd name="connsiteX22" fmla="*/ 3857624 w 4057650"/>
                <a:gd name="connsiteY22" fmla="*/ 29129 h 2247897"/>
                <a:gd name="connsiteX23" fmla="*/ 3705225 w 4057650"/>
                <a:gd name="connsiteY23" fmla="*/ 571497 h 2247897"/>
                <a:gd name="connsiteX24" fmla="*/ 4057650 w 4057650"/>
                <a:gd name="connsiteY24" fmla="*/ 495297 h 2247897"/>
                <a:gd name="connsiteX0" fmla="*/ 0 w 4057650"/>
                <a:gd name="connsiteY0" fmla="*/ 2284742 h 2284742"/>
                <a:gd name="connsiteX1" fmla="*/ 485775 w 4057650"/>
                <a:gd name="connsiteY1" fmla="*/ 1846592 h 2284742"/>
                <a:gd name="connsiteX2" fmla="*/ 695325 w 4057650"/>
                <a:gd name="connsiteY2" fmla="*/ 1503692 h 2284742"/>
                <a:gd name="connsiteX3" fmla="*/ 866775 w 4057650"/>
                <a:gd name="connsiteY3" fmla="*/ 1532267 h 2284742"/>
                <a:gd name="connsiteX4" fmla="*/ 1171575 w 4057650"/>
                <a:gd name="connsiteY4" fmla="*/ 1379867 h 2284742"/>
                <a:gd name="connsiteX5" fmla="*/ 1266825 w 4057650"/>
                <a:gd name="connsiteY5" fmla="*/ 1227467 h 2284742"/>
                <a:gd name="connsiteX6" fmla="*/ 1419225 w 4057650"/>
                <a:gd name="connsiteY6" fmla="*/ 1132217 h 2284742"/>
                <a:gd name="connsiteX7" fmla="*/ 1676400 w 4057650"/>
                <a:gd name="connsiteY7" fmla="*/ 1208417 h 2284742"/>
                <a:gd name="connsiteX8" fmla="*/ 1819275 w 4057650"/>
                <a:gd name="connsiteY8" fmla="*/ 1341767 h 2284742"/>
                <a:gd name="connsiteX9" fmla="*/ 1895475 w 4057650"/>
                <a:gd name="connsiteY9" fmla="*/ 1189367 h 2284742"/>
                <a:gd name="connsiteX10" fmla="*/ 1924050 w 4057650"/>
                <a:gd name="connsiteY10" fmla="*/ 1017917 h 2284742"/>
                <a:gd name="connsiteX11" fmla="*/ 2066925 w 4057650"/>
                <a:gd name="connsiteY11" fmla="*/ 817892 h 2284742"/>
                <a:gd name="connsiteX12" fmla="*/ 2257425 w 4057650"/>
                <a:gd name="connsiteY12" fmla="*/ 855992 h 2284742"/>
                <a:gd name="connsiteX13" fmla="*/ 2324100 w 4057650"/>
                <a:gd name="connsiteY13" fmla="*/ 855992 h 2284742"/>
                <a:gd name="connsiteX14" fmla="*/ 2390775 w 4057650"/>
                <a:gd name="connsiteY14" fmla="*/ 855992 h 2284742"/>
                <a:gd name="connsiteX15" fmla="*/ 2486025 w 4057650"/>
                <a:gd name="connsiteY15" fmla="*/ 770267 h 2284742"/>
                <a:gd name="connsiteX16" fmla="*/ 2647950 w 4057650"/>
                <a:gd name="connsiteY16" fmla="*/ 474992 h 2284742"/>
                <a:gd name="connsiteX17" fmla="*/ 2790825 w 4057650"/>
                <a:gd name="connsiteY17" fmla="*/ 303542 h 2284742"/>
                <a:gd name="connsiteX18" fmla="*/ 2962275 w 4057650"/>
                <a:gd name="connsiteY18" fmla="*/ 208292 h 2284742"/>
                <a:gd name="connsiteX19" fmla="*/ 3248025 w 4057650"/>
                <a:gd name="connsiteY19" fmla="*/ 274967 h 2284742"/>
                <a:gd name="connsiteX20" fmla="*/ 3429000 w 4057650"/>
                <a:gd name="connsiteY20" fmla="*/ 227342 h 2284742"/>
                <a:gd name="connsiteX21" fmla="*/ 3648075 w 4057650"/>
                <a:gd name="connsiteY21" fmla="*/ 122567 h 2284742"/>
                <a:gd name="connsiteX22" fmla="*/ 3857624 w 4057650"/>
                <a:gd name="connsiteY22" fmla="*/ 65974 h 2284742"/>
                <a:gd name="connsiteX23" fmla="*/ 3981450 w 4057650"/>
                <a:gd name="connsiteY23" fmla="*/ 17792 h 2284742"/>
                <a:gd name="connsiteX24" fmla="*/ 4057650 w 4057650"/>
                <a:gd name="connsiteY24" fmla="*/ 532142 h 2284742"/>
                <a:gd name="connsiteX0" fmla="*/ 0 w 4171950"/>
                <a:gd name="connsiteY0" fmla="*/ 2381250 h 2381250"/>
                <a:gd name="connsiteX1" fmla="*/ 485775 w 4171950"/>
                <a:gd name="connsiteY1" fmla="*/ 1943100 h 2381250"/>
                <a:gd name="connsiteX2" fmla="*/ 695325 w 4171950"/>
                <a:gd name="connsiteY2" fmla="*/ 1600200 h 2381250"/>
                <a:gd name="connsiteX3" fmla="*/ 866775 w 4171950"/>
                <a:gd name="connsiteY3" fmla="*/ 1628775 h 2381250"/>
                <a:gd name="connsiteX4" fmla="*/ 1171575 w 4171950"/>
                <a:gd name="connsiteY4" fmla="*/ 1476375 h 2381250"/>
                <a:gd name="connsiteX5" fmla="*/ 1266825 w 4171950"/>
                <a:gd name="connsiteY5" fmla="*/ 1323975 h 2381250"/>
                <a:gd name="connsiteX6" fmla="*/ 1419225 w 4171950"/>
                <a:gd name="connsiteY6" fmla="*/ 1228725 h 2381250"/>
                <a:gd name="connsiteX7" fmla="*/ 1676400 w 4171950"/>
                <a:gd name="connsiteY7" fmla="*/ 1304925 h 2381250"/>
                <a:gd name="connsiteX8" fmla="*/ 1819275 w 4171950"/>
                <a:gd name="connsiteY8" fmla="*/ 1438275 h 2381250"/>
                <a:gd name="connsiteX9" fmla="*/ 1895475 w 4171950"/>
                <a:gd name="connsiteY9" fmla="*/ 1285875 h 2381250"/>
                <a:gd name="connsiteX10" fmla="*/ 1924050 w 4171950"/>
                <a:gd name="connsiteY10" fmla="*/ 1114425 h 2381250"/>
                <a:gd name="connsiteX11" fmla="*/ 2066925 w 4171950"/>
                <a:gd name="connsiteY11" fmla="*/ 914400 h 2381250"/>
                <a:gd name="connsiteX12" fmla="*/ 2257425 w 4171950"/>
                <a:gd name="connsiteY12" fmla="*/ 952500 h 2381250"/>
                <a:gd name="connsiteX13" fmla="*/ 2324100 w 4171950"/>
                <a:gd name="connsiteY13" fmla="*/ 952500 h 2381250"/>
                <a:gd name="connsiteX14" fmla="*/ 2390775 w 4171950"/>
                <a:gd name="connsiteY14" fmla="*/ 952500 h 2381250"/>
                <a:gd name="connsiteX15" fmla="*/ 2486025 w 4171950"/>
                <a:gd name="connsiteY15" fmla="*/ 866775 h 2381250"/>
                <a:gd name="connsiteX16" fmla="*/ 2647950 w 4171950"/>
                <a:gd name="connsiteY16" fmla="*/ 571500 h 2381250"/>
                <a:gd name="connsiteX17" fmla="*/ 2790825 w 4171950"/>
                <a:gd name="connsiteY17" fmla="*/ 400050 h 2381250"/>
                <a:gd name="connsiteX18" fmla="*/ 2962275 w 4171950"/>
                <a:gd name="connsiteY18" fmla="*/ 304800 h 2381250"/>
                <a:gd name="connsiteX19" fmla="*/ 3248025 w 4171950"/>
                <a:gd name="connsiteY19" fmla="*/ 371475 h 2381250"/>
                <a:gd name="connsiteX20" fmla="*/ 3429000 w 4171950"/>
                <a:gd name="connsiteY20" fmla="*/ 323850 h 2381250"/>
                <a:gd name="connsiteX21" fmla="*/ 3648075 w 4171950"/>
                <a:gd name="connsiteY21" fmla="*/ 219075 h 2381250"/>
                <a:gd name="connsiteX22" fmla="*/ 3857624 w 4171950"/>
                <a:gd name="connsiteY22" fmla="*/ 162482 h 2381250"/>
                <a:gd name="connsiteX23" fmla="*/ 3981450 w 4171950"/>
                <a:gd name="connsiteY23" fmla="*/ 114300 h 2381250"/>
                <a:gd name="connsiteX24" fmla="*/ 4171950 w 4171950"/>
                <a:gd name="connsiteY24" fmla="*/ 0 h 2381250"/>
                <a:gd name="connsiteX0" fmla="*/ 0 w 4171950"/>
                <a:gd name="connsiteY0" fmla="*/ 2381250 h 2381250"/>
                <a:gd name="connsiteX1" fmla="*/ 485775 w 4171950"/>
                <a:gd name="connsiteY1" fmla="*/ 1943100 h 2381250"/>
                <a:gd name="connsiteX2" fmla="*/ 695325 w 4171950"/>
                <a:gd name="connsiteY2" fmla="*/ 1600200 h 2381250"/>
                <a:gd name="connsiteX3" fmla="*/ 866775 w 4171950"/>
                <a:gd name="connsiteY3" fmla="*/ 1628775 h 2381250"/>
                <a:gd name="connsiteX4" fmla="*/ 1171575 w 4171950"/>
                <a:gd name="connsiteY4" fmla="*/ 1476375 h 2381250"/>
                <a:gd name="connsiteX5" fmla="*/ 1266825 w 4171950"/>
                <a:gd name="connsiteY5" fmla="*/ 1323975 h 2381250"/>
                <a:gd name="connsiteX6" fmla="*/ 1419225 w 4171950"/>
                <a:gd name="connsiteY6" fmla="*/ 1228725 h 2381250"/>
                <a:gd name="connsiteX7" fmla="*/ 1676400 w 4171950"/>
                <a:gd name="connsiteY7" fmla="*/ 1304925 h 2381250"/>
                <a:gd name="connsiteX8" fmla="*/ 1819275 w 4171950"/>
                <a:gd name="connsiteY8" fmla="*/ 1438275 h 2381250"/>
                <a:gd name="connsiteX9" fmla="*/ 1895475 w 4171950"/>
                <a:gd name="connsiteY9" fmla="*/ 1285875 h 2381250"/>
                <a:gd name="connsiteX10" fmla="*/ 1924050 w 4171950"/>
                <a:gd name="connsiteY10" fmla="*/ 1114425 h 2381250"/>
                <a:gd name="connsiteX11" fmla="*/ 2066925 w 4171950"/>
                <a:gd name="connsiteY11" fmla="*/ 914400 h 2381250"/>
                <a:gd name="connsiteX12" fmla="*/ 2257425 w 4171950"/>
                <a:gd name="connsiteY12" fmla="*/ 952500 h 2381250"/>
                <a:gd name="connsiteX13" fmla="*/ 2324100 w 4171950"/>
                <a:gd name="connsiteY13" fmla="*/ 952500 h 2381250"/>
                <a:gd name="connsiteX14" fmla="*/ 2390775 w 4171950"/>
                <a:gd name="connsiteY14" fmla="*/ 952500 h 2381250"/>
                <a:gd name="connsiteX15" fmla="*/ 2486025 w 4171950"/>
                <a:gd name="connsiteY15" fmla="*/ 866775 h 2381250"/>
                <a:gd name="connsiteX16" fmla="*/ 2647950 w 4171950"/>
                <a:gd name="connsiteY16" fmla="*/ 571500 h 2381250"/>
                <a:gd name="connsiteX17" fmla="*/ 2790825 w 4171950"/>
                <a:gd name="connsiteY17" fmla="*/ 400050 h 2381250"/>
                <a:gd name="connsiteX18" fmla="*/ 3059865 w 4171950"/>
                <a:gd name="connsiteY18" fmla="*/ 330552 h 2381250"/>
                <a:gd name="connsiteX19" fmla="*/ 3248025 w 4171950"/>
                <a:gd name="connsiteY19" fmla="*/ 371475 h 2381250"/>
                <a:gd name="connsiteX20" fmla="*/ 3429000 w 4171950"/>
                <a:gd name="connsiteY20" fmla="*/ 323850 h 2381250"/>
                <a:gd name="connsiteX21" fmla="*/ 3648075 w 4171950"/>
                <a:gd name="connsiteY21" fmla="*/ 219075 h 2381250"/>
                <a:gd name="connsiteX22" fmla="*/ 3857624 w 4171950"/>
                <a:gd name="connsiteY22" fmla="*/ 162482 h 2381250"/>
                <a:gd name="connsiteX23" fmla="*/ 3981450 w 4171950"/>
                <a:gd name="connsiteY23" fmla="*/ 114300 h 2381250"/>
                <a:gd name="connsiteX24" fmla="*/ 4171950 w 4171950"/>
                <a:gd name="connsiteY24" fmla="*/ 0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71950" h="2381250">
                  <a:moveTo>
                    <a:pt x="0" y="2381250"/>
                  </a:moveTo>
                  <a:cubicBezTo>
                    <a:pt x="199231" y="2236787"/>
                    <a:pt x="369888" y="2073275"/>
                    <a:pt x="485775" y="1943100"/>
                  </a:cubicBezTo>
                  <a:cubicBezTo>
                    <a:pt x="601662" y="1812925"/>
                    <a:pt x="631825" y="1652587"/>
                    <a:pt x="695325" y="1600200"/>
                  </a:cubicBezTo>
                  <a:cubicBezTo>
                    <a:pt x="758825" y="1547813"/>
                    <a:pt x="787400" y="1649412"/>
                    <a:pt x="866775" y="1628775"/>
                  </a:cubicBezTo>
                  <a:cubicBezTo>
                    <a:pt x="946150" y="1608138"/>
                    <a:pt x="1104900" y="1527175"/>
                    <a:pt x="1171575" y="1476375"/>
                  </a:cubicBezTo>
                  <a:cubicBezTo>
                    <a:pt x="1238250" y="1425575"/>
                    <a:pt x="1225550" y="1365250"/>
                    <a:pt x="1266825" y="1323975"/>
                  </a:cubicBezTo>
                  <a:cubicBezTo>
                    <a:pt x="1308100" y="1282700"/>
                    <a:pt x="1350963" y="1231900"/>
                    <a:pt x="1419225" y="1228725"/>
                  </a:cubicBezTo>
                  <a:cubicBezTo>
                    <a:pt x="1487487" y="1225550"/>
                    <a:pt x="1609725" y="1270000"/>
                    <a:pt x="1676400" y="1304925"/>
                  </a:cubicBezTo>
                  <a:cubicBezTo>
                    <a:pt x="1743075" y="1339850"/>
                    <a:pt x="1782763" y="1441450"/>
                    <a:pt x="1819275" y="1438275"/>
                  </a:cubicBezTo>
                  <a:cubicBezTo>
                    <a:pt x="1855787" y="1435100"/>
                    <a:pt x="1878013" y="1339850"/>
                    <a:pt x="1895475" y="1285875"/>
                  </a:cubicBezTo>
                  <a:cubicBezTo>
                    <a:pt x="1912937" y="1231900"/>
                    <a:pt x="1895475" y="1176337"/>
                    <a:pt x="1924050" y="1114425"/>
                  </a:cubicBezTo>
                  <a:cubicBezTo>
                    <a:pt x="1952625" y="1052513"/>
                    <a:pt x="2011363" y="941387"/>
                    <a:pt x="2066925" y="914400"/>
                  </a:cubicBezTo>
                  <a:cubicBezTo>
                    <a:pt x="2122487" y="887413"/>
                    <a:pt x="2214563" y="946150"/>
                    <a:pt x="2257425" y="952500"/>
                  </a:cubicBezTo>
                  <a:cubicBezTo>
                    <a:pt x="2300287" y="958850"/>
                    <a:pt x="2324100" y="952500"/>
                    <a:pt x="2324100" y="952500"/>
                  </a:cubicBezTo>
                  <a:cubicBezTo>
                    <a:pt x="2346325" y="952500"/>
                    <a:pt x="2363788" y="966787"/>
                    <a:pt x="2390775" y="952500"/>
                  </a:cubicBezTo>
                  <a:cubicBezTo>
                    <a:pt x="2417763" y="938212"/>
                    <a:pt x="2443163" y="930275"/>
                    <a:pt x="2486025" y="866775"/>
                  </a:cubicBezTo>
                  <a:cubicBezTo>
                    <a:pt x="2528888" y="803275"/>
                    <a:pt x="2597150" y="649287"/>
                    <a:pt x="2647950" y="571500"/>
                  </a:cubicBezTo>
                  <a:cubicBezTo>
                    <a:pt x="2698750" y="493712"/>
                    <a:pt x="2722172" y="440208"/>
                    <a:pt x="2790825" y="400050"/>
                  </a:cubicBezTo>
                  <a:cubicBezTo>
                    <a:pt x="2859478" y="359892"/>
                    <a:pt x="2983665" y="335314"/>
                    <a:pt x="3059865" y="330552"/>
                  </a:cubicBezTo>
                  <a:cubicBezTo>
                    <a:pt x="3136065" y="325790"/>
                    <a:pt x="3186503" y="372592"/>
                    <a:pt x="3248025" y="371475"/>
                  </a:cubicBezTo>
                  <a:cubicBezTo>
                    <a:pt x="3309548" y="370358"/>
                    <a:pt x="3362325" y="349250"/>
                    <a:pt x="3429000" y="323850"/>
                  </a:cubicBezTo>
                  <a:cubicBezTo>
                    <a:pt x="3495675" y="298450"/>
                    <a:pt x="3576638" y="245970"/>
                    <a:pt x="3648075" y="219075"/>
                  </a:cubicBezTo>
                  <a:cubicBezTo>
                    <a:pt x="3719512" y="192180"/>
                    <a:pt x="3848099" y="81520"/>
                    <a:pt x="3857624" y="162482"/>
                  </a:cubicBezTo>
                  <a:cubicBezTo>
                    <a:pt x="3867149" y="243444"/>
                    <a:pt x="3929062" y="141380"/>
                    <a:pt x="3981450" y="114300"/>
                  </a:cubicBezTo>
                  <a:cubicBezTo>
                    <a:pt x="4033838" y="87220"/>
                    <a:pt x="4129087" y="14287"/>
                    <a:pt x="4171950" y="0"/>
                  </a:cubicBezTo>
                </a:path>
              </a:pathLst>
            </a:custGeom>
            <a:noFill/>
            <a:ln w="158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5" name="Gerade Verbindung 24"/>
            <p:cNvCxnSpPr/>
            <p:nvPr/>
          </p:nvCxnSpPr>
          <p:spPr bwMode="auto">
            <a:xfrm>
              <a:off x="2129418" y="1717555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Textfeld 39"/>
            <p:cNvSpPr txBox="1"/>
            <p:nvPr/>
          </p:nvSpPr>
          <p:spPr>
            <a:xfrm>
              <a:off x="1988341" y="3798656"/>
              <a:ext cx="2676792" cy="40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1    </a:t>
              </a:r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2    </a:t>
              </a:r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3   </a:t>
              </a:r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4   </a:t>
              </a:r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5   </a:t>
              </a:r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6   </a:t>
              </a:r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7   </a:t>
              </a:r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8    </a:t>
              </a:r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9   </a:t>
              </a:r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10</a:t>
              </a:r>
              <a:endParaRPr lang="de-DE" i="1" baseline="-25000" dirty="0">
                <a:solidFill>
                  <a:schemeClr val="bg2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1069374" y="2255346"/>
              <a:ext cx="4523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>
                  <a:solidFill>
                    <a:schemeClr val="bg2"/>
                  </a:solidFill>
                </a:rPr>
                <a:t>s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8</a:t>
              </a:r>
            </a:p>
            <a:p>
              <a:r>
                <a:rPr lang="de-DE" i="1" dirty="0" smtClean="0">
                  <a:solidFill>
                    <a:schemeClr val="bg2"/>
                  </a:solidFill>
                </a:rPr>
                <a:t>s</a:t>
              </a:r>
              <a:r>
                <a:rPr lang="de-DE" i="1" baseline="-25000" dirty="0" smtClean="0">
                  <a:solidFill>
                    <a:schemeClr val="bg2"/>
                  </a:solidFill>
                </a:rPr>
                <a:t>2</a:t>
              </a:r>
              <a:endParaRPr lang="de-DE" i="1" baseline="-25000" dirty="0">
                <a:solidFill>
                  <a:schemeClr val="bg2"/>
                </a:solidFill>
              </a:endParaRPr>
            </a:p>
          </p:txBody>
        </p:sp>
        <p:sp>
          <p:nvSpPr>
            <p:cNvPr id="49" name="Rectangle 2"/>
            <p:cNvSpPr>
              <a:spLocks noChangeArrowheads="1"/>
            </p:cNvSpPr>
            <p:nvPr/>
          </p:nvSpPr>
          <p:spPr bwMode="auto">
            <a:xfrm>
              <a:off x="1503376" y="655295"/>
              <a:ext cx="591092" cy="4364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de-DE" i="1" dirty="0">
                  <a:solidFill>
                    <a:schemeClr val="bg2"/>
                  </a:solidFill>
                </a:rPr>
                <a:t>s</a:t>
              </a:r>
              <a:endParaRPr lang="de-AT" dirty="0"/>
            </a:p>
          </p:txBody>
        </p:sp>
        <p:sp>
          <p:nvSpPr>
            <p:cNvPr id="53" name="Rectangle 2"/>
            <p:cNvSpPr>
              <a:spLocks noChangeArrowheads="1"/>
            </p:cNvSpPr>
            <p:nvPr/>
          </p:nvSpPr>
          <p:spPr bwMode="auto">
            <a:xfrm>
              <a:off x="5274858" y="3568276"/>
              <a:ext cx="591092" cy="502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de-DE" i="1" dirty="0" smtClean="0">
                  <a:solidFill>
                    <a:schemeClr val="bg2"/>
                  </a:solidFill>
                </a:rPr>
                <a:t>t</a:t>
              </a:r>
              <a:endParaRPr lang="de-AT" dirty="0"/>
            </a:p>
          </p:txBody>
        </p:sp>
        <p:cxnSp>
          <p:nvCxnSpPr>
            <p:cNvPr id="54" name="Gerade Verbindung 53"/>
            <p:cNvCxnSpPr/>
            <p:nvPr/>
          </p:nvCxnSpPr>
          <p:spPr bwMode="auto">
            <a:xfrm>
              <a:off x="3139068" y="3725614"/>
              <a:ext cx="27498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146452" name="Objekt 1464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0465271"/>
                </p:ext>
              </p:extLst>
            </p:nvPr>
          </p:nvGraphicFramePr>
          <p:xfrm>
            <a:off x="2737562" y="1212627"/>
            <a:ext cx="759569" cy="4509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878" name="Equation" r:id="rId4" imgW="190440" imgH="177480" progId="Equation.3">
                    <p:embed/>
                  </p:oleObj>
                </mc:Choice>
                <mc:Fallback>
                  <p:oleObj name="Equation" r:id="rId4" imgW="19044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7562" y="1212627"/>
                          <a:ext cx="759569" cy="4509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3" name="Gerade Verbindung 62"/>
            <p:cNvCxnSpPr/>
            <p:nvPr/>
          </p:nvCxnSpPr>
          <p:spPr bwMode="auto">
            <a:xfrm flipV="1">
              <a:off x="1798922" y="2412005"/>
              <a:ext cx="2994995" cy="4295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/>
          </p:nvCxnSpPr>
          <p:spPr bwMode="auto">
            <a:xfrm>
              <a:off x="2377068" y="1717555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2643768" y="1717555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2891418" y="1717555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3139068" y="1736605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3386718" y="1746130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3643893" y="1727080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3901068" y="1727080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4158243" y="1727080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4396367" y="1717554"/>
              <a:ext cx="0" cy="219085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Rechteck 9"/>
            <p:cNvSpPr/>
            <p:nvPr/>
          </p:nvSpPr>
          <p:spPr>
            <a:xfrm>
              <a:off x="3055985" y="3271656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i="1" dirty="0" err="1">
                  <a:solidFill>
                    <a:schemeClr val="bg2"/>
                  </a:solidFill>
                </a:rPr>
                <a:t>dt</a:t>
              </a:r>
              <a:endParaRPr lang="de-DE" dirty="0"/>
            </a:p>
          </p:txBody>
        </p:sp>
        <p:cxnSp>
          <p:nvCxnSpPr>
            <p:cNvPr id="58" name="Gerade Verbindung 57"/>
            <p:cNvCxnSpPr/>
            <p:nvPr/>
          </p:nvCxnSpPr>
          <p:spPr bwMode="auto">
            <a:xfrm>
              <a:off x="2381479" y="1821093"/>
              <a:ext cx="151958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Ellipse 20"/>
            <p:cNvSpPr/>
            <p:nvPr/>
          </p:nvSpPr>
          <p:spPr bwMode="auto">
            <a:xfrm>
              <a:off x="2364871" y="2723101"/>
              <a:ext cx="54479" cy="80355"/>
            </a:xfrm>
            <a:prstGeom prst="ellipse">
              <a:avLst/>
            </a:prstGeom>
            <a:solidFill>
              <a:srgbClr val="009900"/>
            </a:solidFill>
            <a:ln w="9525" cap="flat" cmpd="sng" algn="ctr">
              <a:solidFill>
                <a:srgbClr val="0099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1" name="Ellipse 60"/>
            <p:cNvSpPr/>
            <p:nvPr/>
          </p:nvSpPr>
          <p:spPr bwMode="auto">
            <a:xfrm>
              <a:off x="3879346" y="2513551"/>
              <a:ext cx="54479" cy="80355"/>
            </a:xfrm>
            <a:prstGeom prst="ellipse">
              <a:avLst/>
            </a:prstGeom>
            <a:solidFill>
              <a:srgbClr val="009900"/>
            </a:solidFill>
            <a:ln w="9525" cap="flat" cmpd="sng" algn="ctr">
              <a:solidFill>
                <a:srgbClr val="0099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64" name="Gerade Verbindung 63"/>
          <p:cNvCxnSpPr>
            <a:endCxn id="24" idx="2"/>
          </p:cNvCxnSpPr>
          <p:nvPr/>
        </p:nvCxnSpPr>
        <p:spPr bwMode="auto">
          <a:xfrm>
            <a:off x="806703" y="3020496"/>
            <a:ext cx="146571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Gerade Verbindung 66"/>
          <p:cNvCxnSpPr/>
          <p:nvPr/>
        </p:nvCxnSpPr>
        <p:spPr bwMode="auto">
          <a:xfrm>
            <a:off x="806706" y="2790471"/>
            <a:ext cx="37244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1809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485775" y="469787"/>
            <a:ext cx="6543675" cy="635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e-DE" sz="1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de-AT" sz="3200" i="1" dirty="0" err="1" smtClean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de-AT" sz="3200" i="1" baseline="-25000" dirty="0" err="1" smtClean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ges</a:t>
            </a:r>
            <a:r>
              <a:rPr lang="de-AT" sz="3200" i="1" dirty="0" smtClean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	</a:t>
            </a:r>
            <a:endParaRPr lang="de-AT" sz="3200" i="1" dirty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de-AT" sz="3200" i="1" dirty="0" smtClean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de-AT" sz="3200" i="1" dirty="0" smtClean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de-AT" sz="3200" i="1" dirty="0" err="1" smtClean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de-AT" sz="3200" i="1" baseline="-25000" dirty="0" err="1" smtClean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AT" sz="3200" i="1" dirty="0" smtClean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AT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= </a:t>
            </a:r>
            <a:r>
              <a:rPr lang="de-AT" sz="3200" i="1" dirty="0" err="1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de-AT" sz="3200" i="1" baseline="-25000" dirty="0" err="1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ges</a:t>
            </a:r>
            <a:r>
              <a:rPr lang="de-AT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- F</a:t>
            </a:r>
            <a:r>
              <a:rPr lang="de-AT" sz="3200" i="1" baseline="-25000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G</a:t>
            </a:r>
            <a:endParaRPr lang="de-AT" sz="3200" i="1" dirty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de-AT" sz="3200" i="1" dirty="0" smtClean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de-AT" sz="3200" i="1" dirty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de-AT" sz="3200" i="1" dirty="0" smtClean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de-AT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= </a:t>
            </a:r>
            <a:r>
              <a:rPr lang="de-AT" sz="3200" i="1" dirty="0" err="1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de-AT" sz="3200" i="1" baseline="-25000" dirty="0" err="1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de-AT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/ m</a:t>
            </a:r>
          </a:p>
          <a:p>
            <a:pPr eaLnBrk="0" hangingPunct="0"/>
            <a:endParaRPr lang="de-AT" sz="3200" i="1" dirty="0" smtClean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de-AT" sz="3200" i="1" dirty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de-AT" sz="3200" i="1" dirty="0" smtClean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v </a:t>
            </a:r>
            <a:r>
              <a:rPr lang="de-AT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= a * </a:t>
            </a:r>
            <a:r>
              <a:rPr lang="en-GB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Δ</a:t>
            </a:r>
            <a:r>
              <a:rPr lang="de-AT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 + v</a:t>
            </a:r>
            <a:r>
              <a:rPr lang="de-AT" sz="3200" i="1" baseline="-30000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0</a:t>
            </a:r>
          </a:p>
          <a:p>
            <a:pPr eaLnBrk="0" hangingPunct="0"/>
            <a:endParaRPr lang="de-AT" sz="3200" i="1" baseline="-30000" dirty="0" smtClean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de-AT" sz="3200" i="1" baseline="-30000" dirty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de-AT" sz="3200" i="1" dirty="0" smtClean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 </a:t>
            </a:r>
            <a:r>
              <a:rPr lang="de-AT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= v * </a:t>
            </a:r>
            <a:r>
              <a:rPr lang="en-GB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Δ</a:t>
            </a:r>
            <a:r>
              <a:rPr lang="de-AT" sz="3200" i="1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 + s</a:t>
            </a:r>
            <a:r>
              <a:rPr lang="de-AT" sz="3200" i="1" baseline="-30000" dirty="0">
                <a:solidFill>
                  <a:schemeClr val="bg2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0</a:t>
            </a:r>
            <a:endParaRPr lang="de-DE" sz="3200" i="1" baseline="-30000" dirty="0">
              <a:solidFill>
                <a:schemeClr val="bg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781426" y="786774"/>
            <a:ext cx="4552950" cy="593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Gesamtkraft</a:t>
            </a:r>
            <a:endParaRPr lang="de-DE" sz="2800" dirty="0">
              <a:solidFill>
                <a:schemeClr val="bg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de-DE" sz="1800" dirty="0">
                <a:solidFill>
                  <a:schemeClr val="bg2"/>
                </a:solidFill>
              </a:rPr>
              <a:t> 		</a:t>
            </a:r>
            <a:endParaRPr lang="de-DE" sz="18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de-DE" sz="1800" dirty="0">
                <a:solidFill>
                  <a:schemeClr val="bg2"/>
                </a:solidFill>
              </a:rPr>
              <a:t>	</a:t>
            </a:r>
            <a:r>
              <a:rPr lang="de-DE" sz="1800" dirty="0" smtClean="0">
                <a:solidFill>
                  <a:schemeClr val="bg2"/>
                </a:solidFill>
              </a:rPr>
              <a:t>	</a:t>
            </a:r>
            <a:r>
              <a:rPr lang="de-DE" sz="1800" dirty="0" smtClean="0">
                <a:solidFill>
                  <a:srgbClr val="0033CC"/>
                </a:solidFill>
              </a:rPr>
              <a:t>Subtraktion</a:t>
            </a:r>
            <a:endParaRPr lang="de-DE" sz="18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de-DE" sz="20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Beschleunigungskraft</a:t>
            </a:r>
            <a:endParaRPr lang="de-DE" sz="28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endParaRPr lang="de-DE" sz="18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de-DE" sz="1800" dirty="0" smtClean="0">
                <a:solidFill>
                  <a:schemeClr val="bg2"/>
                </a:solidFill>
              </a:rPr>
              <a:t> </a:t>
            </a:r>
            <a:r>
              <a:rPr lang="de-DE" sz="1800" dirty="0">
                <a:solidFill>
                  <a:schemeClr val="bg2"/>
                </a:solidFill>
              </a:rPr>
              <a:t>		</a:t>
            </a:r>
            <a:r>
              <a:rPr lang="de-DE" sz="1800" dirty="0">
                <a:solidFill>
                  <a:srgbClr val="0033CC"/>
                </a:solidFill>
              </a:rPr>
              <a:t>D</a:t>
            </a:r>
            <a:r>
              <a:rPr lang="de-DE" sz="1800" dirty="0" smtClean="0">
                <a:solidFill>
                  <a:srgbClr val="0033CC"/>
                </a:solidFill>
              </a:rPr>
              <a:t>ivision</a:t>
            </a:r>
            <a:endParaRPr lang="de-DE" sz="1800" dirty="0">
              <a:solidFill>
                <a:schemeClr val="bg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de-DE" sz="28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Beschleunigung </a:t>
            </a:r>
            <a:endParaRPr lang="de-DE" sz="28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 		</a:t>
            </a:r>
            <a:r>
              <a:rPr lang="de-DE" sz="1800" dirty="0" smtClean="0">
                <a:solidFill>
                  <a:srgbClr val="0033CC"/>
                </a:solidFill>
              </a:rPr>
              <a:t>num</a:t>
            </a:r>
            <a:r>
              <a:rPr lang="de-DE" sz="1800" dirty="0">
                <a:solidFill>
                  <a:srgbClr val="0033CC"/>
                </a:solidFill>
              </a:rPr>
              <a:t>. </a:t>
            </a:r>
            <a:r>
              <a:rPr lang="de-DE" sz="1800" dirty="0" smtClean="0">
                <a:solidFill>
                  <a:srgbClr val="0033CC"/>
                </a:solidFill>
              </a:rPr>
              <a:t>Integrieren</a:t>
            </a:r>
            <a:endParaRPr lang="de-DE" sz="18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de-DE" sz="28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Geschwindigkeit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de-DE" sz="1800" dirty="0">
                <a:solidFill>
                  <a:schemeClr val="bg2"/>
                </a:solidFill>
              </a:rPr>
              <a:t> 		</a:t>
            </a:r>
            <a:r>
              <a:rPr lang="de-DE" sz="1800" dirty="0">
                <a:solidFill>
                  <a:srgbClr val="0033CC"/>
                </a:solidFill>
              </a:rPr>
              <a:t>num. Integrieren</a:t>
            </a:r>
            <a:endParaRPr lang="de-DE" sz="18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de-DE" sz="16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           Weg</a:t>
            </a:r>
            <a:endParaRPr lang="de-DE" sz="2800" dirty="0">
              <a:solidFill>
                <a:schemeClr val="bg2"/>
              </a:solidFill>
            </a:endParaRPr>
          </a:p>
        </p:txBody>
      </p:sp>
      <p:sp>
        <p:nvSpPr>
          <p:cNvPr id="5" name="Pfeil nach unten 4"/>
          <p:cNvSpPr/>
          <p:nvPr/>
        </p:nvSpPr>
        <p:spPr bwMode="auto">
          <a:xfrm>
            <a:off x="5176837" y="1457324"/>
            <a:ext cx="238125" cy="474663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Pfeil nach unten 5"/>
          <p:cNvSpPr/>
          <p:nvPr/>
        </p:nvSpPr>
        <p:spPr bwMode="auto">
          <a:xfrm>
            <a:off x="5176837" y="2867024"/>
            <a:ext cx="238125" cy="474663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Pfeil nach unten 6"/>
          <p:cNvSpPr/>
          <p:nvPr/>
        </p:nvSpPr>
        <p:spPr bwMode="auto">
          <a:xfrm>
            <a:off x="5157786" y="4452144"/>
            <a:ext cx="238125" cy="474663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Pfeil nach unten 7"/>
          <p:cNvSpPr/>
          <p:nvPr/>
        </p:nvSpPr>
        <p:spPr bwMode="auto">
          <a:xfrm>
            <a:off x="5176836" y="5667582"/>
            <a:ext cx="238125" cy="474663"/>
          </a:xfrm>
          <a:prstGeom prst="downArrow">
            <a:avLst/>
          </a:prstGeom>
          <a:solidFill>
            <a:srgbClr val="0033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5100" y="68672"/>
            <a:ext cx="725051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rgbClr val="0033CC"/>
                </a:solidFill>
              </a:rPr>
              <a:t>Vom Kraft-Zeit Verlauf zum Weg-Zeit Verlauf</a:t>
            </a:r>
            <a:endParaRPr lang="de-DE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7" name="Rectangle 7"/>
          <p:cNvSpPr>
            <a:spLocks noChangeArrowheads="1"/>
          </p:cNvSpPr>
          <p:nvPr/>
        </p:nvSpPr>
        <p:spPr bwMode="auto">
          <a:xfrm>
            <a:off x="165100" y="1442403"/>
            <a:ext cx="8401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Bei konstanter </a:t>
            </a:r>
            <a:r>
              <a:rPr lang="de-DE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Geschwindigkeit</a:t>
            </a:r>
            <a:r>
              <a:rPr lang="de-DE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gilt:</a:t>
            </a:r>
            <a:endParaRPr lang="de-DE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793750" y="2141468"/>
            <a:ext cx="47307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i="1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s = v * </a:t>
            </a:r>
            <a:r>
              <a:rPr lang="en-GB" i="1" dirty="0" err="1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Δt</a:t>
            </a:r>
            <a:r>
              <a:rPr lang="en-GB" i="1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+ s</a:t>
            </a:r>
            <a:r>
              <a:rPr lang="en-GB" i="1" baseline="-30000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0</a:t>
            </a:r>
          </a:p>
          <a:p>
            <a:r>
              <a:rPr lang="en-GB" i="1" dirty="0" smtClean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GB" i="1" baseline="-30000" dirty="0" smtClean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0</a:t>
            </a:r>
            <a:r>
              <a:rPr lang="en-GB" i="1" baseline="-30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</a:t>
            </a:r>
            <a:r>
              <a:rPr lang="en-GB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Anfangsweg</a:t>
            </a:r>
            <a:endParaRPr lang="de-DE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38197" y="4837815"/>
            <a:ext cx="65436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de-DE" sz="1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de-AT" i="1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v = a * </a:t>
            </a:r>
            <a:r>
              <a:rPr lang="en-GB" i="1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Δ</a:t>
            </a:r>
            <a:r>
              <a:rPr lang="de-AT" i="1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t + v</a:t>
            </a:r>
            <a:r>
              <a:rPr lang="de-AT" i="1" baseline="-30000" dirty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0</a:t>
            </a:r>
          </a:p>
          <a:p>
            <a:pPr eaLnBrk="0" hangingPunct="0"/>
            <a:r>
              <a:rPr lang="de-AT" i="1" dirty="0" smtClean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de-AT" i="1" baseline="-30000" dirty="0" smtClean="0">
                <a:solidFill>
                  <a:schemeClr val="bg2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0 </a:t>
            </a:r>
            <a:r>
              <a:rPr lang="de-AT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</a:t>
            </a:r>
            <a:r>
              <a:rPr lang="de-AT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Anfangsgeschwindigkeit </a:t>
            </a:r>
            <a:endParaRPr lang="de-DE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873" y="4109480"/>
            <a:ext cx="8105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Bei konstanter </a:t>
            </a:r>
            <a:r>
              <a:rPr lang="de-DE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Beschleunigung</a:t>
            </a:r>
            <a:r>
              <a:rPr lang="de-DE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gilt:</a:t>
            </a:r>
            <a:endParaRPr lang="de-DE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5100" y="202022"/>
            <a:ext cx="725051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rgbClr val="0033CC"/>
                </a:solidFill>
              </a:rPr>
              <a:t>Vom Kraft-Zeit Verlauf zum Weg-Zeit Verlauf</a:t>
            </a:r>
            <a:endParaRPr lang="de-DE" sz="28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3367" name="Rectangle 7"/>
              <p:cNvSpPr>
                <a:spLocks noChangeArrowheads="1"/>
              </p:cNvSpPr>
              <p:nvPr/>
            </p:nvSpPr>
            <p:spPr bwMode="auto">
              <a:xfrm>
                <a:off x="165100" y="852522"/>
                <a:ext cx="8650968" cy="17665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de-DE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Problematik Drift:  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</a:rPr>
                  <a:t>Wie groß ist die Endgeschwindigkeit </a:t>
                </a:r>
                <a:r>
                  <a:rPr lang="de-DE" sz="2000" dirty="0" err="1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v</a:t>
                </a:r>
                <a:r>
                  <a:rPr lang="de-DE" sz="2000" baseline="-25000" dirty="0" err="1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e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</a:rPr>
                  <a:t>, wenn sich der </a:t>
                </a:r>
                <a:r>
                  <a:rPr lang="de-DE" sz="2000" dirty="0" err="1" smtClean="0">
                    <a:solidFill>
                      <a:schemeClr val="bg2"/>
                    </a:solidFill>
                    <a:latin typeface="+mj-lt"/>
                  </a:rPr>
                  <a:t>Nullwert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</a:rPr>
                  <a:t> um 6 N über 30 </a:t>
                </a:r>
                <a:r>
                  <a:rPr lang="de-DE" sz="2000" dirty="0">
                    <a:solidFill>
                      <a:schemeClr val="bg2"/>
                    </a:solidFill>
                    <a:latin typeface="+mj-lt"/>
                  </a:rPr>
                  <a:t>S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</a:rPr>
                  <a:t>ekunden verändert hat (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m </a:t>
                </a:r>
                <a:r>
                  <a:rPr lang="de-DE" sz="2000" dirty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= 60 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kg)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</a:rPr>
                  <a:t>?</a:t>
                </a:r>
              </a:p>
              <a:p>
                <a:endParaRPr lang="de-DE" sz="2000" dirty="0">
                  <a:solidFill>
                    <a:schemeClr val="bg2"/>
                  </a:solidFill>
                  <a:latin typeface="+mj-lt"/>
                  <a:ea typeface="Arial Unicode MS" pitchFamily="34" charset="-128"/>
                  <a:cs typeface="Arial Unicode MS" pitchFamily="34" charset="-128"/>
                </a:endParaRPr>
              </a:p>
              <a:p>
                <a:endParaRPr lang="de-DE" sz="2000" dirty="0" smtClean="0">
                  <a:solidFill>
                    <a:schemeClr val="bg2"/>
                  </a:solidFill>
                  <a:latin typeface="+mj-lt"/>
                  <a:ea typeface="Arial Unicode MS" pitchFamily="34" charset="-128"/>
                  <a:cs typeface="Arial Unicode MS" pitchFamily="34" charset="-128"/>
                </a:endParaRPr>
              </a:p>
              <a:p>
                <a:r>
                  <a:rPr lang="de-DE" sz="2000" dirty="0" err="1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v</a:t>
                </a:r>
                <a:r>
                  <a:rPr lang="de-DE" sz="2000" baseline="-25000" dirty="0" err="1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e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 = a</a:t>
                </a:r>
                <a:r>
                  <a:rPr lang="de-DE" sz="2000" baseline="-25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m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 · </a:t>
                </a:r>
                <a:r>
                  <a:rPr lang="el-GR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Δ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t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0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 </m:t>
                        </m:r>
                        <m:sSub>
                          <m:sSubPr>
                            <m:ctrlPr>
                              <a:rPr lang="de-DE" sz="20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𝐹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2 </m:t>
                        </m:r>
                        <m:r>
                          <a:rPr lang="de-DE" sz="20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𝑚</m:t>
                        </m:r>
                      </m:den>
                    </m:f>
                  </m:oMath>
                </a14:m>
                <a:r>
                  <a:rPr lang="de-DE" sz="20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· </a:t>
                </a:r>
                <a:r>
                  <a:rPr lang="el-GR" sz="20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Δ</a:t>
                </a:r>
                <a:r>
                  <a:rPr lang="de-DE" sz="20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t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f>
                      <m:fPr>
                        <m:ctrlPr>
                          <a:rPr lang="de-DE" sz="20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𝐹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lang="de-DE" sz="20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𝑚</m:t>
                        </m:r>
                      </m:den>
                    </m:f>
                  </m:oMath>
                </a14:m>
                <a:r>
                  <a:rPr lang="de-DE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de-DE" sz="2000" dirty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· </a:t>
                </a:r>
                <a:r>
                  <a:rPr lang="el-GR" sz="2000" dirty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Δ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t = (3 N / 60 kg</a:t>
                </a:r>
                <a:r>
                  <a:rPr lang="de-DE" sz="2000" dirty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) · </a:t>
                </a:r>
                <a:r>
                  <a:rPr lang="de-DE" sz="2000" dirty="0" smtClean="0">
                    <a:solidFill>
                      <a:schemeClr val="bg2"/>
                    </a:solidFill>
                    <a:latin typeface="+mj-lt"/>
                    <a:ea typeface="Arial Unicode MS" pitchFamily="34" charset="-128"/>
                    <a:cs typeface="Arial Unicode MS" pitchFamily="34" charset="-128"/>
                  </a:rPr>
                  <a:t>30 s = 1,5 m/s </a:t>
                </a:r>
                <a:endParaRPr lang="de-DE" sz="2000" dirty="0" smtClean="0">
                  <a:solidFill>
                    <a:schemeClr val="bg2"/>
                  </a:solidFill>
                  <a:latin typeface="+mj-lt"/>
                  <a:ea typeface="Arial Unicode MS" pitchFamily="34" charset="-128"/>
                  <a:cs typeface="Arial Unicode MS" pitchFamily="34" charset="-128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43367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100" y="852522"/>
                <a:ext cx="8650968" cy="1766574"/>
              </a:xfrm>
              <a:prstGeom prst="rect">
                <a:avLst/>
              </a:prstGeom>
              <a:blipFill rotWithShape="1">
                <a:blip r:embed="rId4"/>
                <a:stretch>
                  <a:fillRect l="-705" t="-1379" b="-10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5100" y="202022"/>
            <a:ext cx="725051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rgbClr val="0033CC"/>
                </a:solidFill>
              </a:rPr>
              <a:t>Vom Kraft-Zeit Verlauf zum Weg-Zeit Verlauf</a:t>
            </a:r>
            <a:endParaRPr lang="de-DE" sz="2800" dirty="0">
              <a:solidFill>
                <a:srgbClr val="0033CC"/>
              </a:solidFill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 flipV="1">
            <a:off x="2461157" y="3641695"/>
            <a:ext cx="0" cy="241760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mit Pfeil 5"/>
          <p:cNvCxnSpPr/>
          <p:nvPr/>
        </p:nvCxnSpPr>
        <p:spPr bwMode="auto">
          <a:xfrm>
            <a:off x="2289707" y="5940958"/>
            <a:ext cx="342900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5325801" y="4203086"/>
            <a:ext cx="0" cy="18054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2289707" y="5940959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bg2"/>
                </a:solidFill>
              </a:rPr>
              <a:t>t</a:t>
            </a:r>
            <a:r>
              <a:rPr lang="de-DE" i="1" baseline="-25000" dirty="0" smtClean="0">
                <a:solidFill>
                  <a:schemeClr val="bg2"/>
                </a:solidFill>
              </a:rPr>
              <a:t>0                            </a:t>
            </a:r>
            <a:r>
              <a:rPr lang="de-DE" i="1" dirty="0" smtClean="0">
                <a:solidFill>
                  <a:schemeClr val="bg2"/>
                </a:solidFill>
              </a:rPr>
              <a:t>            </a:t>
            </a:r>
            <a:r>
              <a:rPr lang="de-DE" i="1" dirty="0" err="1" smtClean="0">
                <a:solidFill>
                  <a:schemeClr val="bg2"/>
                </a:solidFill>
              </a:rPr>
              <a:t>t</a:t>
            </a:r>
            <a:r>
              <a:rPr lang="de-DE" i="1" baseline="-25000" dirty="0" err="1" smtClean="0">
                <a:solidFill>
                  <a:schemeClr val="bg2"/>
                </a:solidFill>
              </a:rPr>
              <a:t>e</a:t>
            </a:r>
            <a:endParaRPr lang="de-DE" i="1" baseline="-25000" dirty="0">
              <a:solidFill>
                <a:schemeClr val="bg2"/>
              </a:solidFill>
            </a:endParaRPr>
          </a:p>
        </p:txBody>
      </p:sp>
      <p:cxnSp>
        <p:nvCxnSpPr>
          <p:cNvPr id="13" name="Gerade Verbindung 12"/>
          <p:cNvCxnSpPr/>
          <p:nvPr/>
        </p:nvCxnSpPr>
        <p:spPr bwMode="auto">
          <a:xfrm flipV="1">
            <a:off x="2461157" y="5105834"/>
            <a:ext cx="2864644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2375432" y="4270712"/>
            <a:ext cx="295036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504706" y="3489537"/>
            <a:ext cx="328612" cy="338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de-DE" i="1" dirty="0" smtClean="0">
                <a:solidFill>
                  <a:schemeClr val="bg2"/>
                </a:solidFill>
              </a:rPr>
              <a:t>F</a:t>
            </a:r>
            <a:endParaRPr lang="de-AT" dirty="0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671081" y="5695320"/>
            <a:ext cx="328612" cy="38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de-DE" i="1" dirty="0" smtClean="0">
                <a:solidFill>
                  <a:schemeClr val="bg2"/>
                </a:solidFill>
              </a:rPr>
              <a:t>t</a:t>
            </a:r>
            <a:endParaRPr lang="de-AT" dirty="0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217535"/>
              </p:ext>
            </p:extLst>
          </p:nvPr>
        </p:nvGraphicFramePr>
        <p:xfrm>
          <a:off x="3559479" y="5397136"/>
          <a:ext cx="422275" cy="349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900" name="Equation" r:id="rId5" imgW="190440" imgH="177480" progId="Equation.3">
                  <p:embed/>
                </p:oleObj>
              </mc:Choice>
              <mc:Fallback>
                <p:oleObj name="Equation" r:id="rId5" imgW="1904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9479" y="5397136"/>
                        <a:ext cx="422275" cy="3493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Gerade Verbindung 20"/>
          <p:cNvCxnSpPr/>
          <p:nvPr/>
        </p:nvCxnSpPr>
        <p:spPr bwMode="auto">
          <a:xfrm flipV="1">
            <a:off x="2446869" y="4270712"/>
            <a:ext cx="2878932" cy="167024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928615" y="3827665"/>
            <a:ext cx="328612" cy="1679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de-DE" i="1" dirty="0" err="1" smtClean="0">
                <a:solidFill>
                  <a:schemeClr val="bg2"/>
                </a:solidFill>
              </a:rPr>
              <a:t>F</a:t>
            </a:r>
            <a:r>
              <a:rPr lang="de-DE" i="1" baseline="-25000" dirty="0" err="1" smtClean="0">
                <a:solidFill>
                  <a:schemeClr val="bg2"/>
                </a:solidFill>
              </a:rPr>
              <a:t>e</a:t>
            </a:r>
            <a:endParaRPr lang="de-DE" i="1" baseline="-25000" dirty="0" smtClean="0">
              <a:solidFill>
                <a:schemeClr val="bg2"/>
              </a:solidFill>
            </a:endParaRPr>
          </a:p>
          <a:p>
            <a:endParaRPr lang="de-DE" i="1" baseline="-25000" dirty="0">
              <a:solidFill>
                <a:schemeClr val="bg2"/>
              </a:solidFill>
            </a:endParaRPr>
          </a:p>
          <a:p>
            <a:endParaRPr lang="de-DE" i="1" baseline="-25000" dirty="0" smtClean="0">
              <a:solidFill>
                <a:schemeClr val="bg2"/>
              </a:solidFill>
            </a:endParaRPr>
          </a:p>
          <a:p>
            <a:r>
              <a:rPr lang="de-DE" i="1" dirty="0" err="1" smtClean="0">
                <a:solidFill>
                  <a:schemeClr val="bg2"/>
                </a:solidFill>
              </a:rPr>
              <a:t>F</a:t>
            </a:r>
            <a:r>
              <a:rPr lang="de-DE" i="1" baseline="-25000" dirty="0" err="1" smtClean="0">
                <a:solidFill>
                  <a:schemeClr val="bg2"/>
                </a:solidFill>
              </a:rPr>
              <a:t>m</a:t>
            </a:r>
            <a:endParaRPr lang="de-AT" baseline="-25000" dirty="0"/>
          </a:p>
        </p:txBody>
      </p:sp>
    </p:spTree>
    <p:extLst>
      <p:ext uri="{BB962C8B-B14F-4D97-AF65-F5344CB8AC3E}">
        <p14:creationId xmlns:p14="http://schemas.microsoft.com/office/powerpoint/2010/main" val="32813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 flipH="1">
            <a:off x="315752" y="5262866"/>
            <a:ext cx="786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solidFill>
                  <a:schemeClr val="bg2"/>
                </a:solidFill>
              </a:rPr>
              <a:t>Gewichtskraft kann mit Mittelwert vom Kraftverlauf beim „ruhig stehen“ berechnet werden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65100" y="49622"/>
            <a:ext cx="725051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rgbClr val="0033CC"/>
                </a:solidFill>
              </a:rPr>
              <a:t>Vom Kraft-Zeit Verlauf zum Weg-Zeit Verlauf</a:t>
            </a:r>
            <a:endParaRPr lang="de-DE" sz="2800" dirty="0">
              <a:solidFill>
                <a:srgbClr val="0033CC"/>
              </a:solidFill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8146473" y="2546606"/>
            <a:ext cx="210882" cy="21927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187576"/>
              </p:ext>
            </p:extLst>
          </p:nvPr>
        </p:nvGraphicFramePr>
        <p:xfrm>
          <a:off x="0" y="605692"/>
          <a:ext cx="8491537" cy="4548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hteck 14"/>
          <p:cNvSpPr/>
          <p:nvPr/>
        </p:nvSpPr>
        <p:spPr bwMode="auto">
          <a:xfrm>
            <a:off x="465666" y="1651379"/>
            <a:ext cx="257751" cy="2374711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72" y="883442"/>
            <a:ext cx="8658225" cy="5271173"/>
          </a:xfrm>
        </p:spPr>
        <p:txBody>
          <a:bodyPr/>
          <a:lstStyle/>
          <a:p>
            <a:pPr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Bewegungsanalyse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in Echtzeit</a:t>
            </a:r>
          </a:p>
          <a:p>
            <a:pPr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Messdaten lassen sich exportieren und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importieren</a:t>
            </a:r>
          </a:p>
          <a:p>
            <a:pPr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Messdaten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sind 3-dimensional</a:t>
            </a:r>
          </a:p>
          <a:p>
            <a:pPr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Kalibrierung </a:t>
            </a:r>
            <a:r>
              <a:rPr lang="de-DE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nach Inbetriebnahme </a:t>
            </a:r>
            <a:r>
              <a:rPr lang="de-DE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mit einem Winkel mit aktiven Markern</a:t>
            </a:r>
            <a:endParaRPr lang="de-DE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Auflösung einer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Kamera: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1 MP (1024 *1024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Pixel Kamera </a:t>
            </a:r>
            <a:r>
              <a:rPr lang="de-DE" sz="2000" i="1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Bonita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)</a:t>
            </a:r>
            <a:endParaRPr lang="de-DE" sz="2000" dirty="0">
              <a:solidFill>
                <a:schemeClr val="bg2"/>
              </a:solidFill>
              <a:latin typeface="Arial" pitchFamily="34" charset="0"/>
              <a:ea typeface="MS Mincho" pitchFamily="49" charset="-128"/>
            </a:endParaRPr>
          </a:p>
          <a:p>
            <a:pPr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Maximale Messfrequenz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: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250 Hz</a:t>
            </a:r>
          </a:p>
          <a:p>
            <a:pPr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de-DE" sz="2000" dirty="0" err="1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Markeranzahl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: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beliebig; </a:t>
            </a:r>
            <a:r>
              <a:rPr lang="de-DE" sz="18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keine integrierte </a:t>
            </a:r>
            <a:r>
              <a:rPr lang="de-DE" sz="1800" dirty="0" err="1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Markererkennung</a:t>
            </a:r>
            <a:r>
              <a:rPr lang="de-DE" sz="18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 in der </a:t>
            </a:r>
            <a:r>
              <a:rPr lang="de-DE" sz="18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K</a:t>
            </a:r>
            <a:r>
              <a:rPr lang="de-DE" sz="18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amera</a:t>
            </a:r>
          </a:p>
          <a:p>
            <a:pPr>
              <a:lnSpc>
                <a:spcPts val="2600"/>
              </a:lnSpc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Messbereich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: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ca. 5-6 Meter</a:t>
            </a:r>
          </a:p>
          <a:p>
            <a:pPr>
              <a:lnSpc>
                <a:spcPct val="150000"/>
              </a:lnSpc>
            </a:pPr>
            <a:endParaRPr lang="en-GB" altLang="de-DE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altLang="de-DE" sz="1600" dirty="0" err="1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Bessere</a:t>
            </a:r>
            <a:r>
              <a:rPr lang="en-GB" altLang="de-DE" sz="16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 </a:t>
            </a:r>
            <a:r>
              <a:rPr lang="en-GB" altLang="de-DE" sz="1600" dirty="0" err="1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Kamera</a:t>
            </a:r>
            <a:r>
              <a:rPr lang="en-GB" altLang="de-DE" sz="16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 von </a:t>
            </a:r>
            <a:r>
              <a:rPr lang="en-GB" altLang="de-DE" sz="1600" dirty="0" err="1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Vicon</a:t>
            </a:r>
            <a:r>
              <a:rPr lang="en-GB" altLang="de-DE" sz="1600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: </a:t>
            </a:r>
            <a:r>
              <a:rPr lang="en-GB" altLang="de-DE" sz="1600" b="1" i="1" dirty="0" smtClean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Vantage</a:t>
            </a:r>
            <a:endParaRPr lang="en-GB" altLang="de-DE" sz="1600" b="1" i="1" dirty="0">
              <a:solidFill>
                <a:schemeClr val="bg2"/>
              </a:solidFill>
              <a:latin typeface="Arial" pitchFamily="34" charset="0"/>
              <a:ea typeface="MS Mincho" pitchFamily="49" charset="-12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altLang="de-DE" sz="16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16 Megapixel (4704 X 3456 Pixel)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altLang="de-DE" sz="16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120 Hz </a:t>
            </a:r>
            <a:r>
              <a:rPr lang="en-GB" altLang="de-DE" sz="1600" dirty="0" err="1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Messfrequenz</a:t>
            </a:r>
            <a:endParaRPr lang="en-GB" altLang="de-DE" sz="1600" dirty="0">
              <a:solidFill>
                <a:schemeClr val="bg2"/>
              </a:solidFill>
              <a:latin typeface="Arial" pitchFamily="34" charset="0"/>
              <a:ea typeface="MS Mincho" pitchFamily="49" charset="-12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altLang="de-DE" sz="1600" dirty="0" err="1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Integrierte</a:t>
            </a:r>
            <a:r>
              <a:rPr lang="en-GB" altLang="de-DE" sz="1600" dirty="0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 </a:t>
            </a:r>
            <a:r>
              <a:rPr lang="en-GB" altLang="de-DE" sz="1600" dirty="0" err="1">
                <a:solidFill>
                  <a:schemeClr val="bg2"/>
                </a:solidFill>
                <a:latin typeface="Arial" pitchFamily="34" charset="0"/>
                <a:ea typeface="MS Mincho" pitchFamily="49" charset="-128"/>
              </a:rPr>
              <a:t>Markererkennung</a:t>
            </a:r>
            <a:endParaRPr lang="en-GB" altLang="de-DE" sz="1600" dirty="0">
              <a:solidFill>
                <a:schemeClr val="bg2"/>
              </a:solidFill>
              <a:latin typeface="Arial" pitchFamily="34" charset="0"/>
              <a:ea typeface="MS Mincho" pitchFamily="49" charset="-128"/>
            </a:endParaRPr>
          </a:p>
          <a:p>
            <a:pPr marL="0" indent="0">
              <a:buNone/>
            </a:pPr>
            <a:endParaRPr lang="de-DE" sz="1800" dirty="0" smtClean="0">
              <a:solidFill>
                <a:schemeClr val="bg2"/>
              </a:solidFill>
              <a:latin typeface="Arial" pitchFamily="34" charset="0"/>
              <a:ea typeface="MS Mincho" pitchFamily="49" charset="-128"/>
            </a:endParaRPr>
          </a:p>
          <a:p>
            <a:pPr>
              <a:lnSpc>
                <a:spcPct val="150000"/>
              </a:lnSpc>
            </a:pPr>
            <a:endParaRPr lang="de-DE" sz="2000" dirty="0">
              <a:solidFill>
                <a:schemeClr val="bg2"/>
              </a:solidFill>
              <a:latin typeface="Arial" pitchFamily="34" charset="0"/>
              <a:ea typeface="MS Mincho" pitchFamily="49" charset="-128"/>
            </a:endParaRPr>
          </a:p>
          <a:p>
            <a:pPr>
              <a:lnSpc>
                <a:spcPct val="150000"/>
              </a:lnSpc>
            </a:pPr>
            <a:endParaRPr lang="de-DE" sz="2000" dirty="0">
              <a:solidFill>
                <a:schemeClr val="bg2"/>
              </a:solidFill>
              <a:latin typeface="Arial" pitchFamily="34" charset="0"/>
              <a:ea typeface="MS Mincho" pitchFamily="49" charset="-128"/>
            </a:endParaRPr>
          </a:p>
        </p:txBody>
      </p:sp>
      <p:sp>
        <p:nvSpPr>
          <p:cNvPr id="413700" name="Rectangle 4"/>
          <p:cNvSpPr>
            <a:spLocks noChangeArrowheads="1"/>
          </p:cNvSpPr>
          <p:nvPr/>
        </p:nvSpPr>
        <p:spPr bwMode="auto">
          <a:xfrm>
            <a:off x="266700" y="45048"/>
            <a:ext cx="48368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 err="1">
                <a:solidFill>
                  <a:srgbClr val="0070C0"/>
                </a:solidFill>
                <a:latin typeface="Tahoma" pitchFamily="34" charset="0"/>
              </a:rPr>
              <a:t>Vicon</a:t>
            </a:r>
            <a:r>
              <a:rPr lang="de-DE" sz="2800" dirty="0">
                <a:solidFill>
                  <a:srgbClr val="0070C0"/>
                </a:solidFill>
                <a:latin typeface="Tahoma" pitchFamily="34" charset="0"/>
              </a:rPr>
              <a:t> – Technische Merkmale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3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3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3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3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3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3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3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3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3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3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3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3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 flipH="1">
            <a:off x="285750" y="1034799"/>
            <a:ext cx="84677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AT" dirty="0" smtClean="0">
                <a:solidFill>
                  <a:srgbClr val="000000"/>
                </a:solidFill>
                <a:latin typeface="Arial"/>
              </a:rPr>
              <a:t>Geschwindigkeit und Weg durch </a:t>
            </a:r>
            <a:r>
              <a:rPr lang="de-AT" dirty="0">
                <a:solidFill>
                  <a:srgbClr val="0033CC"/>
                </a:solidFill>
                <a:latin typeface="Arial"/>
              </a:rPr>
              <a:t>numerisches </a:t>
            </a:r>
            <a:r>
              <a:rPr lang="de-AT" dirty="0" smtClean="0">
                <a:solidFill>
                  <a:srgbClr val="0033CC"/>
                </a:solidFill>
                <a:latin typeface="Arial"/>
              </a:rPr>
              <a:t>Integrieren </a:t>
            </a:r>
            <a:r>
              <a:rPr lang="de-AT" dirty="0" smtClean="0">
                <a:solidFill>
                  <a:srgbClr val="000000"/>
                </a:solidFill>
                <a:latin typeface="Arial"/>
              </a:rPr>
              <a:t>berechnen</a:t>
            </a:r>
          </a:p>
          <a:p>
            <a:pPr marL="342900" indent="-342900">
              <a:buFontTx/>
              <a:buChar char="-"/>
            </a:pPr>
            <a:endParaRPr lang="de-AT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Tx/>
              <a:buChar char="-"/>
            </a:pPr>
            <a:endParaRPr lang="de-AT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Tx/>
              <a:buChar char="-"/>
            </a:pPr>
            <a:endParaRPr lang="de-AT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Tx/>
              <a:buChar char="-"/>
            </a:pPr>
            <a:endParaRPr lang="de-AT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Tx/>
              <a:buChar char="-"/>
            </a:pPr>
            <a:endParaRPr lang="de-AT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Tx/>
              <a:buChar char="-"/>
            </a:pPr>
            <a:endParaRPr lang="de-AT" dirty="0" smtClean="0">
              <a:solidFill>
                <a:srgbClr val="000000"/>
              </a:solidFill>
              <a:latin typeface="Arial"/>
            </a:endParaRPr>
          </a:p>
          <a:p>
            <a:pPr marL="342900" indent="-342900">
              <a:buFontTx/>
              <a:buChar char="-"/>
            </a:pPr>
            <a:r>
              <a:rPr lang="de-AT" dirty="0" smtClean="0">
                <a:solidFill>
                  <a:srgbClr val="FF0000"/>
                </a:solidFill>
                <a:latin typeface="Arial"/>
              </a:rPr>
              <a:t>Gewichtskraft geringfügig abändern</a:t>
            </a:r>
          </a:p>
          <a:p>
            <a:r>
              <a:rPr lang="de-AT" dirty="0" smtClean="0">
                <a:solidFill>
                  <a:srgbClr val="000000"/>
                </a:solidFill>
                <a:latin typeface="Arial"/>
              </a:rPr>
              <a:t>	</a:t>
            </a:r>
          </a:p>
        </p:txBody>
      </p:sp>
      <p:pic>
        <p:nvPicPr>
          <p:cNvPr id="41984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3" t="45664" r="5687" b="27168"/>
          <a:stretch/>
        </p:blipFill>
        <p:spPr bwMode="auto">
          <a:xfrm>
            <a:off x="522135" y="2114549"/>
            <a:ext cx="7155015" cy="150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65100" y="202022"/>
            <a:ext cx="725051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sz="2800" dirty="0" smtClean="0">
                <a:solidFill>
                  <a:srgbClr val="0033CC"/>
                </a:solidFill>
              </a:rPr>
              <a:t>Vom Kraft-Zeit Verlauf zum Weg-Zeit Verlauf</a:t>
            </a:r>
            <a:endParaRPr lang="de-DE" sz="2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Rectangle 3"/>
          <p:cNvSpPr>
            <a:spLocks noChangeArrowheads="1"/>
          </p:cNvSpPr>
          <p:nvPr/>
        </p:nvSpPr>
        <p:spPr bwMode="auto">
          <a:xfrm>
            <a:off x="365125" y="6925"/>
            <a:ext cx="20521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</a:rPr>
              <a:t>Aufgaben:</a:t>
            </a:r>
            <a:endParaRPr lang="de-DE" sz="3200" dirty="0">
              <a:solidFill>
                <a:schemeClr val="bg2"/>
              </a:solidFill>
            </a:endParaRPr>
          </a:p>
        </p:txBody>
      </p:sp>
      <p:graphicFrame>
        <p:nvGraphicFramePr>
          <p:cNvPr id="266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75875"/>
              </p:ext>
            </p:extLst>
          </p:nvPr>
        </p:nvGraphicFramePr>
        <p:xfrm>
          <a:off x="88859" y="990599"/>
          <a:ext cx="8755881" cy="5243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0" name="Diagramm" r:id="rId4" imgW="10306569" imgH="7067748" progId="Excel.Chart.8">
                  <p:embed/>
                </p:oleObj>
              </mc:Choice>
              <mc:Fallback>
                <p:oleObj name="Diagramm" r:id="rId4" imgW="10306569" imgH="7067748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59" y="990599"/>
                        <a:ext cx="8755881" cy="5243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90550" y="483261"/>
            <a:ext cx="8077200" cy="604304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de-DE" sz="2000" b="1" i="1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Aufgaben</a:t>
            </a:r>
          </a:p>
          <a:p>
            <a:pPr algn="just"/>
            <a:endParaRPr lang="de-DE" sz="2000" b="1" i="1" dirty="0" smtClean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 algn="just"/>
            <a:r>
              <a:rPr lang="de-DE" sz="1600" i="1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Vom Weg zum Kraftverlauf:</a:t>
            </a:r>
          </a:p>
          <a:p>
            <a:pPr marL="342900" indent="-342900" algn="just">
              <a:buAutoNum type="arabicPeriod"/>
            </a:pP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Kraftverlauf </a:t>
            </a:r>
            <a:r>
              <a:rPr lang="de-DE" sz="1600" dirty="0" err="1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Vicon</a:t>
            </a: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de-DE" sz="1600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+ </a:t>
            </a:r>
            <a:r>
              <a:rPr lang="de-DE" sz="1600" dirty="0" err="1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Amti</a:t>
            </a:r>
            <a:endParaRPr lang="de-DE" sz="1600" dirty="0" smtClean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Differenz </a:t>
            </a:r>
            <a:r>
              <a:rPr lang="de-DE" sz="1600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Kraftverlauf </a:t>
            </a:r>
            <a:r>
              <a:rPr lang="de-DE" sz="1600" dirty="0" err="1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Vicon</a:t>
            </a: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de-DE" sz="1600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+ </a:t>
            </a:r>
            <a:r>
              <a:rPr lang="de-DE" sz="1600" dirty="0" err="1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Amti</a:t>
            </a:r>
            <a:endParaRPr lang="de-DE" sz="1600" dirty="0" smtClean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  <a:sym typeface="Symbol" pitchFamily="18" charset="2"/>
              </a:rPr>
              <a:t>Maximale und durchschnittliche Abweichung angeben</a:t>
            </a:r>
          </a:p>
          <a:p>
            <a:pPr marL="342900" indent="-342900" algn="just">
              <a:buAutoNum type="arabicPeriod"/>
            </a:pPr>
            <a:endParaRPr lang="de-DE" sz="1600" dirty="0">
              <a:solidFill>
                <a:schemeClr val="bg2"/>
              </a:solidFill>
              <a:latin typeface="Arial" pitchFamily="34" charset="0"/>
              <a:cs typeface="Times New Roman" pitchFamily="18" charset="0"/>
              <a:sym typeface="Symbol" pitchFamily="18" charset="2"/>
            </a:endParaRPr>
          </a:p>
          <a:p>
            <a:pPr algn="just"/>
            <a:r>
              <a:rPr lang="de-DE" sz="1600" i="1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Vom Kraft </a:t>
            </a:r>
            <a:r>
              <a:rPr lang="de-DE" sz="1600" i="1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zum </a:t>
            </a:r>
            <a:r>
              <a:rPr lang="de-DE" sz="1600" i="1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Wegverlauf</a:t>
            </a:r>
            <a:r>
              <a:rPr lang="de-DE" sz="1600" i="1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Wegverlauf </a:t>
            </a:r>
            <a:r>
              <a:rPr lang="de-DE" sz="1600" dirty="0" err="1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Lukotronic</a:t>
            </a:r>
            <a:r>
              <a:rPr lang="de-DE" sz="1600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 + Kistler</a:t>
            </a:r>
          </a:p>
          <a:p>
            <a:pPr algn="just"/>
            <a:endParaRPr lang="de-DE" sz="1600" dirty="0">
              <a:solidFill>
                <a:schemeClr val="bg2"/>
              </a:solidFill>
              <a:latin typeface="Arial" pitchFamily="34" charset="0"/>
              <a:cs typeface="Times New Roman" pitchFamily="18" charset="0"/>
              <a:sym typeface="Symbol" pitchFamily="18" charset="2"/>
            </a:endParaRPr>
          </a:p>
          <a:p>
            <a:pPr algn="just">
              <a:buFont typeface="Symbol" pitchFamily="18" charset="2"/>
              <a:buNone/>
            </a:pP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- Alle Diagramme </a:t>
            </a:r>
            <a:r>
              <a:rPr lang="de-DE" sz="1600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ordentlich beschriften (unbedingt richtige physikalische Einheiten;  </a:t>
            </a: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    	richtige </a:t>
            </a:r>
            <a:r>
              <a:rPr lang="de-DE" sz="1600" dirty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Zeitskalierung</a:t>
            </a: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)</a:t>
            </a:r>
          </a:p>
          <a:p>
            <a:pPr algn="just">
              <a:buFont typeface="Symbol" pitchFamily="18" charset="2"/>
              <a:buNone/>
            </a:pPr>
            <a:endParaRPr lang="de-DE" sz="1600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PowerPoint Präsentation erstellen, Excel und Power Point Dateien auf OLAT hochladen</a:t>
            </a:r>
          </a:p>
          <a:p>
            <a:pPr algn="just">
              <a:buFont typeface="Symbol" pitchFamily="18" charset="2"/>
              <a:buNone/>
            </a:pPr>
            <a:endParaRPr lang="de-DE" sz="1600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Font typeface="Symbol" pitchFamily="18" charset="2"/>
              <a:buNone/>
            </a:pPr>
            <a:r>
              <a:rPr lang="de-DE" sz="1600" dirty="0" smtClean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- Bei identen Arbeiten werden diese negativ beurteilt.</a:t>
            </a:r>
          </a:p>
          <a:p>
            <a:pPr algn="just">
              <a:buFont typeface="Symbol" pitchFamily="18" charset="2"/>
              <a:buNone/>
            </a:pPr>
            <a:endParaRPr lang="de-DE" sz="1600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Font typeface="Symbol" pitchFamily="18" charset="2"/>
              <a:buNone/>
            </a:pPr>
            <a:r>
              <a:rPr lang="de-DE" sz="1600" b="1" dirty="0" smtClean="0">
                <a:solidFill>
                  <a:schemeClr val="bg2"/>
                </a:solidFill>
                <a:latin typeface="Arial" pitchFamily="34" charset="0"/>
                <a:cs typeface="Times New Roman" pitchFamily="18" charset="0"/>
              </a:rPr>
              <a:t>Ende Abgabe: Zu Beginn der Anweisung von der dritten Übung</a:t>
            </a:r>
            <a:endParaRPr lang="de-DE" sz="1600" b="1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  <a:p>
            <a:pPr algn="just">
              <a:buFont typeface="Symbol" pitchFamily="18" charset="2"/>
              <a:buNone/>
            </a:pPr>
            <a:endParaRPr lang="de-DE" sz="1600" dirty="0">
              <a:solidFill>
                <a:schemeClr val="bg2"/>
              </a:solidFill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67"/>
          <a:stretch/>
        </p:blipFill>
        <p:spPr bwMode="auto">
          <a:xfrm>
            <a:off x="141371" y="205865"/>
            <a:ext cx="9002629" cy="8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4" r="21234"/>
          <a:stretch/>
        </p:blipFill>
        <p:spPr bwMode="auto">
          <a:xfrm>
            <a:off x="71719" y="1443315"/>
            <a:ext cx="9047800" cy="413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248400"/>
            <a:ext cx="7793038" cy="465138"/>
          </a:xfrm>
        </p:spPr>
        <p:txBody>
          <a:bodyPr/>
          <a:lstStyle/>
          <a:p>
            <a:r>
              <a:rPr lang="de-DE" sz="1800">
                <a:solidFill>
                  <a:schemeClr val="bg2"/>
                </a:solidFill>
              </a:rPr>
              <a:t>High-Speed-Video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95275" y="190500"/>
            <a:ext cx="8667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200">
                <a:solidFill>
                  <a:schemeClr val="bg2"/>
                </a:solidFill>
                <a:latin typeface="Tahoma" pitchFamily="34" charset="0"/>
              </a:rPr>
              <a:t>Laufanalyse</a:t>
            </a: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17091" r="3398" b="4082"/>
          <a:stretch>
            <a:fillRect/>
          </a:stretch>
        </p:blipFill>
        <p:spPr bwMode="auto">
          <a:xfrm>
            <a:off x="133350" y="923925"/>
            <a:ext cx="9010650" cy="588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739" y="339446"/>
            <a:ext cx="7706174" cy="263075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</a:rPr>
              <a:t>Ziel Laufanalyse </a:t>
            </a:r>
            <a:endParaRPr lang="de-DE" sz="2400" dirty="0">
              <a:solidFill>
                <a:srgbClr val="0070C0"/>
              </a:solidFill>
              <a:latin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Kniewinkel-Zeit Verlauf</a:t>
            </a: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Kniewinkelgeschwindigkeit-Zeit Verlauf</a:t>
            </a: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Reihen und Serienbilder</a:t>
            </a: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Head </a:t>
            </a:r>
            <a:r>
              <a:rPr lang="de-DE" sz="2000" dirty="0" err="1" smtClean="0">
                <a:solidFill>
                  <a:schemeClr val="bg2"/>
                </a:solidFill>
                <a:latin typeface="Arial" pitchFamily="34" charset="0"/>
              </a:rPr>
              <a:t>to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 Head- und </a:t>
            </a:r>
            <a:r>
              <a:rPr lang="de-DE" sz="2000" dirty="0" err="1" smtClean="0">
                <a:solidFill>
                  <a:schemeClr val="bg2"/>
                </a:solidFill>
                <a:latin typeface="Arial" pitchFamily="34" charset="0"/>
              </a:rPr>
              <a:t>Overlay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 Darstellung</a:t>
            </a:r>
          </a:p>
          <a:p>
            <a:pPr>
              <a:lnSpc>
                <a:spcPct val="150000"/>
              </a:lnSpc>
            </a:pPr>
            <a:endParaRPr lang="de-DE" sz="24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de-DE" sz="2400" dirty="0">
                <a:solidFill>
                  <a:srgbClr val="0070C0"/>
                </a:solidFill>
                <a:latin typeface="Arial" pitchFamily="34" charset="0"/>
              </a:rPr>
              <a:t>Ziel </a:t>
            </a:r>
            <a:r>
              <a:rPr lang="de-DE" sz="2400" dirty="0" smtClean="0">
                <a:solidFill>
                  <a:srgbClr val="0070C0"/>
                </a:solidFill>
                <a:latin typeface="Arial" pitchFamily="34" charset="0"/>
              </a:rPr>
              <a:t>Gelenksmomentanalyse </a:t>
            </a:r>
            <a:endParaRPr lang="de-DE" sz="2400" dirty="0">
              <a:solidFill>
                <a:srgbClr val="0070C0"/>
              </a:solidFill>
              <a:latin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Moment bei zwei Gelenken und zwei Übungen bei jeweils 1 Position bestimmen</a:t>
            </a:r>
            <a:endParaRPr lang="de-DE" sz="2400" dirty="0" smtClean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17091" r="3398" b="4082"/>
          <a:stretch>
            <a:fillRect/>
          </a:stretch>
        </p:blipFill>
        <p:spPr bwMode="auto">
          <a:xfrm>
            <a:off x="5366738" y="565484"/>
            <a:ext cx="3681010" cy="240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0"/>
            <a:ext cx="7772400" cy="635000"/>
          </a:xfrm>
        </p:spPr>
        <p:txBody>
          <a:bodyPr/>
          <a:lstStyle/>
          <a:p>
            <a:pPr algn="l"/>
            <a:r>
              <a:rPr lang="de-DE" sz="2800" dirty="0" smtClean="0">
                <a:solidFill>
                  <a:schemeClr val="bg2"/>
                </a:solidFill>
                <a:effectLst/>
              </a:rPr>
              <a:t>Ablauf Laufanalyse</a:t>
            </a:r>
            <a:endParaRPr lang="de-DE" sz="2800" dirty="0">
              <a:solidFill>
                <a:schemeClr val="bg2"/>
              </a:solidFill>
              <a:effectLst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835025"/>
            <a:ext cx="8662987" cy="52095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</a:rPr>
              <a:t>Aufnahmeort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aussuchen (ruhiger Hintergrund, Südeingang Pulverturmlabor) </a:t>
            </a:r>
            <a:endParaRPr lang="de-DE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</a:rPr>
              <a:t>Maßstab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zurechtlegen, Bildbereich einstellen</a:t>
            </a:r>
          </a:p>
          <a:p>
            <a:pPr>
              <a:lnSpc>
                <a:spcPct val="80000"/>
              </a:lnSpc>
            </a:pPr>
            <a:endParaRPr lang="de-DE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de-AT" sz="2000" dirty="0">
                <a:solidFill>
                  <a:schemeClr val="bg2"/>
                </a:solidFill>
                <a:latin typeface="Arial" pitchFamily="34" charset="0"/>
              </a:rPr>
              <a:t>Enge Sportbekleidung </a:t>
            </a: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tragen</a:t>
            </a:r>
            <a:endParaRPr lang="de-DE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endParaRPr lang="de-AT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Laufbewegung der linken und rechten Seite aufnehmen (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</a:rPr>
              <a:t>Sony AX53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4K, </a:t>
            </a: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FHD 100</a:t>
            </a:r>
            <a:r>
              <a:rPr lang="de-AT" sz="2000" i="1" dirty="0" smtClean="0">
                <a:solidFill>
                  <a:schemeClr val="bg2"/>
                </a:solidFill>
                <a:latin typeface="Arial" pitchFamily="34" charset="0"/>
              </a:rPr>
              <a:t> Hz, mit Stativ – Bildbereich konstant</a:t>
            </a: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), Abstand Kamera </a:t>
            </a:r>
            <a:r>
              <a:rPr lang="de-AT" sz="2000" dirty="0">
                <a:solidFill>
                  <a:schemeClr val="bg2"/>
                </a:solidFill>
                <a:latin typeface="Arial" pitchFamily="34" charset="0"/>
              </a:rPr>
              <a:t>P</a:t>
            </a: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erson mind. 20 m</a:t>
            </a:r>
            <a:endParaRPr lang="de-AT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endParaRPr lang="de-AT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Laufbewegung des linken Fußes beim Bodenkontakt von vorne – seitlich – hinten aufnehmen (Fuß </a:t>
            </a:r>
            <a:r>
              <a:rPr lang="de-AT" sz="2000" dirty="0">
                <a:solidFill>
                  <a:schemeClr val="bg2"/>
                </a:solidFill>
                <a:latin typeface="Arial" pitchFamily="34" charset="0"/>
              </a:rPr>
              <a:t>möglichst </a:t>
            </a:r>
            <a:r>
              <a:rPr lang="de-AT" sz="2000" dirty="0" smtClean="0">
                <a:solidFill>
                  <a:srgbClr val="0070C0"/>
                </a:solidFill>
                <a:latin typeface="Arial" pitchFamily="34" charset="0"/>
              </a:rPr>
              <a:t>bildfüllend; </a:t>
            </a:r>
            <a:r>
              <a:rPr lang="de-AT" sz="2000" i="1" dirty="0" smtClean="0">
                <a:solidFill>
                  <a:schemeClr val="bg2"/>
                </a:solidFill>
                <a:latin typeface="Arial" pitchFamily="34" charset="0"/>
              </a:rPr>
              <a:t>FHD, 100 Hz)</a:t>
            </a:r>
            <a:endParaRPr lang="de-AT" sz="2000" dirty="0" smtClean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de-AT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Aufnahmen für jede Person durchführen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3" y="4854026"/>
            <a:ext cx="7793037" cy="465137"/>
          </a:xfrm>
        </p:spPr>
        <p:txBody>
          <a:bodyPr/>
          <a:lstStyle/>
          <a:p>
            <a:r>
              <a:rPr lang="de-DE" sz="2400" dirty="0">
                <a:solidFill>
                  <a:srgbClr val="FF3300"/>
                </a:solidFill>
              </a:rPr>
              <a:t>Bildbereich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26" y="5563080"/>
            <a:ext cx="7981949" cy="792585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Bildbereich definieren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z.B. 2 Tennisbälle und Abstand messen </a:t>
            </a:r>
            <a:r>
              <a:rPr lang="de-DE" sz="1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(gleiche </a:t>
            </a:r>
            <a:r>
              <a:rPr lang="de-DE" sz="14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Höhe wie Person)</a:t>
            </a:r>
          </a:p>
          <a:p>
            <a:pPr>
              <a:lnSpc>
                <a:spcPct val="90000"/>
              </a:lnSpc>
            </a:pPr>
            <a:endParaRPr lang="de-DE" sz="2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6091" name="Rectangle 27"/>
          <p:cNvSpPr>
            <a:spLocks noChangeArrowheads="1"/>
          </p:cNvSpPr>
          <p:nvPr/>
        </p:nvSpPr>
        <p:spPr bwMode="auto">
          <a:xfrm>
            <a:off x="133350" y="972834"/>
            <a:ext cx="8877300" cy="35020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3926445" y="3287962"/>
            <a:ext cx="6543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  <a:latin typeface="Times New Roman" pitchFamily="18" charset="0"/>
              </a:rPr>
              <a:t>6 m</a:t>
            </a:r>
            <a:endParaRPr lang="de-DE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16094" name="Line 30"/>
          <p:cNvSpPr>
            <a:spLocks noChangeShapeType="1"/>
          </p:cNvSpPr>
          <p:nvPr/>
        </p:nvSpPr>
        <p:spPr bwMode="auto">
          <a:xfrm flipV="1">
            <a:off x="133350" y="4751043"/>
            <a:ext cx="8877300" cy="0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16095" name="Text Box 31"/>
          <p:cNvSpPr txBox="1">
            <a:spLocks noChangeArrowheads="1"/>
          </p:cNvSpPr>
          <p:nvPr/>
        </p:nvSpPr>
        <p:spPr bwMode="auto">
          <a:xfrm>
            <a:off x="133349" y="3773183"/>
            <a:ext cx="33223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2"/>
                </a:solidFill>
                <a:latin typeface="Times New Roman" pitchFamily="18" charset="0"/>
              </a:rPr>
              <a:t>Erstes Bild: kurz vor dem Bodenkontakt </a:t>
            </a:r>
            <a:r>
              <a:rPr lang="de-DE" sz="2000" b="1" dirty="0">
                <a:solidFill>
                  <a:schemeClr val="bg2"/>
                </a:solidFill>
                <a:latin typeface="Times New Roman" pitchFamily="18" charset="0"/>
              </a:rPr>
              <a:t>rechtes</a:t>
            </a:r>
            <a:r>
              <a:rPr lang="de-DE" sz="2000" dirty="0">
                <a:solidFill>
                  <a:schemeClr val="bg2"/>
                </a:solidFill>
                <a:latin typeface="Times New Roman" pitchFamily="18" charset="0"/>
              </a:rPr>
              <a:t> Bein</a:t>
            </a:r>
          </a:p>
        </p:txBody>
      </p:sp>
      <p:sp>
        <p:nvSpPr>
          <p:cNvPr id="216096" name="Text Box 32"/>
          <p:cNvSpPr txBox="1">
            <a:spLocks noChangeArrowheads="1"/>
          </p:cNvSpPr>
          <p:nvPr/>
        </p:nvSpPr>
        <p:spPr bwMode="auto">
          <a:xfrm>
            <a:off x="5842660" y="3773184"/>
            <a:ext cx="308702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2"/>
                </a:solidFill>
                <a:latin typeface="Times New Roman" pitchFamily="18" charset="0"/>
              </a:rPr>
              <a:t>Letztes Bild: kurz nach dem Bodenkontakt </a:t>
            </a:r>
            <a:r>
              <a:rPr lang="de-DE" sz="2000" b="1" dirty="0">
                <a:solidFill>
                  <a:schemeClr val="bg2"/>
                </a:solidFill>
                <a:latin typeface="Times New Roman" pitchFamily="18" charset="0"/>
              </a:rPr>
              <a:t>rechtes</a:t>
            </a:r>
            <a:r>
              <a:rPr lang="de-DE" sz="2000" dirty="0">
                <a:solidFill>
                  <a:schemeClr val="bg2"/>
                </a:solidFill>
                <a:latin typeface="Times New Roman" pitchFamily="18" charset="0"/>
              </a:rPr>
              <a:t> Bein</a:t>
            </a:r>
          </a:p>
        </p:txBody>
      </p:sp>
      <p:pic>
        <p:nvPicPr>
          <p:cNvPr id="216098" name="Picture 34" descr="Joch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133348" y="922818"/>
            <a:ext cx="88773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89" name="Oval 25"/>
          <p:cNvSpPr>
            <a:spLocks noChangeArrowheads="1"/>
          </p:cNvSpPr>
          <p:nvPr/>
        </p:nvSpPr>
        <p:spPr bwMode="auto">
          <a:xfrm>
            <a:off x="150933" y="3238196"/>
            <a:ext cx="233362" cy="23812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16099" name="Oval 35"/>
          <p:cNvSpPr>
            <a:spLocks noChangeArrowheads="1"/>
          </p:cNvSpPr>
          <p:nvPr/>
        </p:nvSpPr>
        <p:spPr bwMode="auto">
          <a:xfrm>
            <a:off x="8777288" y="3212544"/>
            <a:ext cx="233362" cy="23812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71475" y="19050"/>
            <a:ext cx="7772400" cy="71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de-DE" sz="3200" kern="0" smtClean="0">
                <a:solidFill>
                  <a:schemeClr val="bg2"/>
                </a:solidFill>
                <a:effectLst/>
                <a:latin typeface="Tahoma" pitchFamily="34" charset="0"/>
              </a:rPr>
              <a:t>Anleitung zur Messung</a:t>
            </a:r>
            <a:endParaRPr lang="de-DE" sz="3200" kern="0" dirty="0">
              <a:solidFill>
                <a:schemeClr val="bg2"/>
              </a:solidFill>
              <a:effectLst/>
              <a:latin typeface="Tahoma" pitchFamily="34" charset="0"/>
            </a:endParaRPr>
          </a:p>
        </p:txBody>
      </p:sp>
      <p:sp>
        <p:nvSpPr>
          <p:cNvPr id="216092" name="Line 28"/>
          <p:cNvSpPr>
            <a:spLocks noChangeShapeType="1"/>
          </p:cNvSpPr>
          <p:nvPr/>
        </p:nvSpPr>
        <p:spPr bwMode="auto">
          <a:xfrm flipV="1">
            <a:off x="254795" y="3331030"/>
            <a:ext cx="8674893" cy="32785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ChangeArrowheads="1"/>
          </p:cNvSpPr>
          <p:nvPr/>
        </p:nvSpPr>
        <p:spPr bwMode="auto">
          <a:xfrm>
            <a:off x="371475" y="4767263"/>
            <a:ext cx="8772525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de-DE" sz="2800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371475" y="19051"/>
            <a:ext cx="7772400" cy="590550"/>
          </a:xfrm>
        </p:spPr>
        <p:txBody>
          <a:bodyPr/>
          <a:lstStyle/>
          <a:p>
            <a:pPr algn="l"/>
            <a:r>
              <a:rPr lang="de-DE" sz="2800" dirty="0" smtClean="0">
                <a:solidFill>
                  <a:schemeClr val="bg2"/>
                </a:solidFill>
                <a:effectLst/>
                <a:latin typeface="Tahoma" pitchFamily="34" charset="0"/>
              </a:rPr>
              <a:t>Anleitung zur Messung</a:t>
            </a:r>
            <a:endParaRPr lang="de-DE" sz="2800" dirty="0">
              <a:solidFill>
                <a:schemeClr val="bg2"/>
              </a:solidFill>
              <a:effectLst/>
              <a:latin typeface="Tahoma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71475" y="815980"/>
            <a:ext cx="871425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bg2"/>
                </a:solidFill>
              </a:rPr>
              <a:t>Die Kamera darf </a:t>
            </a:r>
            <a:r>
              <a:rPr lang="de-DE" sz="2000" dirty="0">
                <a:solidFill>
                  <a:schemeClr val="bg2"/>
                </a:solidFill>
              </a:rPr>
              <a:t>sich bei der Aufnahme der Serienbilder nicht bewegen </a:t>
            </a:r>
            <a:r>
              <a:rPr lang="de-DE" sz="2000" dirty="0">
                <a:solidFill>
                  <a:schemeClr val="bg2"/>
                </a:solidFill>
                <a:sym typeface="Wingdings" pitchFamily="2" charset="2"/>
              </a:rPr>
              <a:t></a:t>
            </a:r>
            <a:r>
              <a:rPr lang="de-DE" sz="2000" dirty="0">
                <a:solidFill>
                  <a:schemeClr val="bg2"/>
                </a:solidFill>
              </a:rPr>
              <a:t> Stativ benutzen und frühzeitig auslösen</a:t>
            </a:r>
          </a:p>
          <a:p>
            <a:endParaRPr lang="de-DE" sz="2000" dirty="0">
              <a:solidFill>
                <a:schemeClr val="bg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</a:rPr>
              <a:t>High Speed Aufnahme </a:t>
            </a:r>
            <a:r>
              <a:rPr lang="de-DE" sz="2000" dirty="0" smtClean="0">
                <a:solidFill>
                  <a:schemeClr val="bg2"/>
                </a:solidFill>
              </a:rPr>
              <a:t>einstellen:</a:t>
            </a:r>
          </a:p>
          <a:p>
            <a:pPr marL="342900" indent="101600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	Auf </a:t>
            </a:r>
            <a:r>
              <a:rPr lang="de-DE" sz="2000" dirty="0">
                <a:solidFill>
                  <a:schemeClr val="bg2"/>
                </a:solidFill>
              </a:rPr>
              <a:t>Display </a:t>
            </a:r>
            <a:r>
              <a:rPr lang="de-DE" sz="2000" i="1" dirty="0">
                <a:solidFill>
                  <a:schemeClr val="bg2"/>
                </a:solidFill>
              </a:rPr>
              <a:t>MENÜ</a:t>
            </a:r>
            <a:r>
              <a:rPr lang="de-DE" sz="2000" dirty="0">
                <a:solidFill>
                  <a:schemeClr val="bg2"/>
                </a:solidFill>
              </a:rPr>
              <a:t> – </a:t>
            </a:r>
            <a:r>
              <a:rPr lang="de-DE" sz="2000" i="1" dirty="0">
                <a:solidFill>
                  <a:schemeClr val="bg2"/>
                </a:solidFill>
              </a:rPr>
              <a:t>Bildqualität/Größe</a:t>
            </a:r>
            <a:r>
              <a:rPr lang="de-DE" sz="2000" dirty="0">
                <a:solidFill>
                  <a:schemeClr val="bg2"/>
                </a:solidFill>
              </a:rPr>
              <a:t> – </a:t>
            </a:r>
            <a:r>
              <a:rPr lang="de-DE" sz="2000" i="1" dirty="0">
                <a:solidFill>
                  <a:schemeClr val="bg2"/>
                </a:solidFill>
              </a:rPr>
              <a:t>XAVC S HD </a:t>
            </a:r>
            <a:r>
              <a:rPr lang="de-DE" sz="2000" dirty="0" smtClean="0">
                <a:solidFill>
                  <a:schemeClr val="bg2"/>
                </a:solidFill>
              </a:rPr>
              <a:t>wählen </a:t>
            </a:r>
            <a:r>
              <a:rPr lang="de-DE" sz="2000" dirty="0">
                <a:solidFill>
                  <a:schemeClr val="bg2"/>
                </a:solidFill>
              </a:rPr>
              <a:t>– </a:t>
            </a:r>
            <a:r>
              <a:rPr lang="de-DE" sz="2000" i="1" dirty="0">
                <a:solidFill>
                  <a:schemeClr val="bg2"/>
                </a:solidFill>
              </a:rPr>
              <a:t>OK</a:t>
            </a:r>
          </a:p>
          <a:p>
            <a:pPr marL="342900" indent="17463">
              <a:spcBef>
                <a:spcPct val="20000"/>
              </a:spcBef>
              <a:buClr>
                <a:schemeClr val="accent2"/>
              </a:buClr>
              <a:buSzPct val="80000"/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	</a:t>
            </a:r>
            <a:r>
              <a:rPr lang="de-DE" sz="2000" i="1" dirty="0" smtClean="0">
                <a:solidFill>
                  <a:schemeClr val="bg2"/>
                </a:solidFill>
              </a:rPr>
              <a:t>MENÜ </a:t>
            </a:r>
            <a:r>
              <a:rPr lang="de-DE" sz="2000" i="1" dirty="0">
                <a:solidFill>
                  <a:schemeClr val="bg2"/>
                </a:solidFill>
              </a:rPr>
              <a:t>- Aufnahmemodus –</a:t>
            </a:r>
            <a:r>
              <a:rPr lang="de-DE" sz="2000" i="1" dirty="0" smtClean="0">
                <a:solidFill>
                  <a:schemeClr val="bg2"/>
                </a:solidFill>
              </a:rPr>
              <a:t>High-Speed-Aufnahme</a:t>
            </a:r>
            <a:endParaRPr lang="de-DE" sz="2000" i="1" dirty="0">
              <a:solidFill>
                <a:schemeClr val="bg2"/>
              </a:solidFill>
            </a:endParaRPr>
          </a:p>
          <a:p>
            <a:pPr marL="914400" lvl="1" indent="-457200">
              <a:buAutoNum type="arabicPeriod"/>
            </a:pPr>
            <a:endParaRPr lang="de-DE" sz="2000" dirty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endParaRPr lang="de-DE" sz="20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Bildbereich wählen</a:t>
            </a:r>
          </a:p>
          <a:p>
            <a:endParaRPr lang="de-DE" sz="2000" dirty="0" smtClean="0">
              <a:solidFill>
                <a:schemeClr val="bg2"/>
              </a:solidFill>
            </a:endParaRPr>
          </a:p>
          <a:p>
            <a:endParaRPr lang="de-DE" sz="20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Aufnahme starten und stoppen </a:t>
            </a:r>
            <a:r>
              <a:rPr lang="de-DE" sz="1600" dirty="0">
                <a:solidFill>
                  <a:schemeClr val="bg2"/>
                </a:solidFill>
              </a:rPr>
              <a:t>(silbriger Taste mit rotem Punkt; Kamera hinten rechts</a:t>
            </a:r>
            <a:r>
              <a:rPr lang="de-DE" sz="1600" dirty="0" smtClean="0">
                <a:solidFill>
                  <a:schemeClr val="bg2"/>
                </a:solidFill>
              </a:rPr>
              <a:t>)</a:t>
            </a:r>
          </a:p>
          <a:p>
            <a:endParaRPr lang="de-DE" sz="20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Dateien </a:t>
            </a:r>
            <a:r>
              <a:rPr lang="de-DE" sz="2000" dirty="0">
                <a:solidFill>
                  <a:schemeClr val="bg2"/>
                </a:solidFill>
              </a:rPr>
              <a:t>auf PC oder Laptop übertragen </a:t>
            </a:r>
            <a:r>
              <a:rPr lang="de-DE" sz="1600" dirty="0">
                <a:solidFill>
                  <a:schemeClr val="bg2"/>
                </a:solidFill>
              </a:rPr>
              <a:t>(SD-Karte seitlich links)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178" y="3093464"/>
            <a:ext cx="2688295" cy="997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95250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 smtClean="0">
                <a:solidFill>
                  <a:schemeClr val="bg1"/>
                </a:solidFill>
              </a:rPr>
              <a:t>Auflösung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631" y="990599"/>
            <a:ext cx="8413544" cy="4359323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8 </a:t>
            </a:r>
            <a:r>
              <a:rPr lang="de-DE" sz="2400" dirty="0">
                <a:solidFill>
                  <a:schemeClr val="bg2"/>
                </a:solidFill>
                <a:latin typeface="Arial" pitchFamily="34" charset="0"/>
              </a:rPr>
              <a:t>Bit = 1 Byte =  2</a:t>
            </a:r>
            <a:r>
              <a:rPr lang="de-DE" sz="2400" baseline="30000" dirty="0">
                <a:solidFill>
                  <a:schemeClr val="bg2"/>
                </a:solidFill>
                <a:latin typeface="Arial" pitchFamily="34" charset="0"/>
              </a:rPr>
              <a:t>8  </a:t>
            </a:r>
            <a:r>
              <a:rPr lang="de-DE" sz="2400" dirty="0">
                <a:solidFill>
                  <a:schemeClr val="bg2"/>
                </a:solidFill>
                <a:latin typeface="Arial" pitchFamily="34" charset="0"/>
              </a:rPr>
              <a:t>= 256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10 Bit = 1024;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12 Bit = 4096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16 </a:t>
            </a:r>
            <a:r>
              <a:rPr lang="de-DE" sz="2400" dirty="0">
                <a:solidFill>
                  <a:schemeClr val="bg2"/>
                </a:solidFill>
                <a:latin typeface="Arial" pitchFamily="34" charset="0"/>
              </a:rPr>
              <a:t>Bit = </a:t>
            </a: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65 536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</a:rPr>
              <a:t>24 Bit = 16 777 216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de-DE" sz="2400" dirty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Die Auflösung gibt die Anzahl der Unterteilungsschritte an.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z.B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</a:rPr>
              <a:t>.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Schwarz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</a:rPr>
              <a:t>und Weiß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lässt sich in 256 Stufen unterteilen (Graustufen) </a:t>
            </a:r>
            <a:endParaRPr lang="de-DE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de-DE"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050"/>
          <p:cNvSpPr>
            <a:spLocks noChangeArrowheads="1"/>
          </p:cNvSpPr>
          <p:nvPr/>
        </p:nvSpPr>
        <p:spPr bwMode="auto">
          <a:xfrm>
            <a:off x="404813" y="189000"/>
            <a:ext cx="7924800" cy="47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buClr>
                <a:srgbClr val="FFFFFF"/>
              </a:buClr>
              <a:buFont typeface="Arial" pitchFamily="34" charset="0"/>
              <a:buNone/>
            </a:pPr>
            <a:r>
              <a:rPr lang="en-GB" altLang="de-DE" sz="2800" dirty="0" err="1" smtClean="0">
                <a:solidFill>
                  <a:srgbClr val="0070C0"/>
                </a:solidFill>
                <a:latin typeface="Tahoma" pitchFamily="34" charset="0"/>
                <a:cs typeface="+mn-cs"/>
              </a:rPr>
              <a:t>Vicon</a:t>
            </a:r>
            <a:endParaRPr lang="en-GB" altLang="de-DE" sz="3200" i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1123" name="Rectangle 2051"/>
          <p:cNvSpPr>
            <a:spLocks noChangeArrowheads="1"/>
          </p:cNvSpPr>
          <p:nvPr/>
        </p:nvSpPr>
        <p:spPr bwMode="auto">
          <a:xfrm>
            <a:off x="3657600" y="22907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61124" name="Rectangle 2052"/>
          <p:cNvSpPr>
            <a:spLocks noChangeArrowheads="1"/>
          </p:cNvSpPr>
          <p:nvPr/>
        </p:nvSpPr>
        <p:spPr bwMode="auto">
          <a:xfrm>
            <a:off x="415950" y="728700"/>
            <a:ext cx="84312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de-DE" sz="2000" i="0" dirty="0" err="1" smtClean="0">
                <a:solidFill>
                  <a:srgbClr val="000000"/>
                </a:solidFill>
              </a:rPr>
              <a:t>Beispiel</a:t>
            </a:r>
            <a:r>
              <a:rPr lang="en-GB" altLang="de-DE" sz="2000" i="0" dirty="0" smtClean="0">
                <a:solidFill>
                  <a:srgbClr val="000000"/>
                </a:solidFill>
              </a:rPr>
              <a:t> </a:t>
            </a:r>
            <a:r>
              <a:rPr lang="en-GB" altLang="de-DE" sz="2000" i="0" dirty="0" err="1" smtClean="0">
                <a:solidFill>
                  <a:srgbClr val="000000"/>
                </a:solidFill>
              </a:rPr>
              <a:t>zur</a:t>
            </a:r>
            <a:r>
              <a:rPr lang="en-GB" altLang="de-DE" sz="2000" i="0" dirty="0" smtClean="0">
                <a:solidFill>
                  <a:srgbClr val="000000"/>
                </a:solidFill>
              </a:rPr>
              <a:t> </a:t>
            </a:r>
            <a:r>
              <a:rPr lang="en-GB" altLang="de-DE" sz="2000" i="0" dirty="0" err="1" smtClean="0">
                <a:solidFill>
                  <a:srgbClr val="000000"/>
                </a:solidFill>
              </a:rPr>
              <a:t>Auflösung</a:t>
            </a:r>
            <a:r>
              <a:rPr lang="en-GB" altLang="de-DE" sz="2000" i="0" dirty="0" smtClean="0">
                <a:solidFill>
                  <a:srgbClr val="000000"/>
                </a:solidFill>
              </a:rPr>
              <a:t>:</a:t>
            </a:r>
            <a:endParaRPr lang="en-GB" altLang="de-DE" sz="2000" i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altLang="de-DE" sz="2000" i="0" dirty="0">
                <a:solidFill>
                  <a:srgbClr val="000000"/>
                </a:solidFill>
              </a:rPr>
              <a:t>16 000 000 Pixel </a:t>
            </a:r>
            <a:r>
              <a:rPr lang="en-GB" altLang="de-DE" sz="2000" i="0" dirty="0" err="1">
                <a:solidFill>
                  <a:srgbClr val="000000"/>
                </a:solidFill>
              </a:rPr>
              <a:t>entspricht</a:t>
            </a:r>
            <a:r>
              <a:rPr lang="en-GB" altLang="de-DE" sz="2000" i="0" dirty="0">
                <a:solidFill>
                  <a:srgbClr val="000000"/>
                </a:solidFill>
              </a:rPr>
              <a:t> </a:t>
            </a:r>
            <a:r>
              <a:rPr lang="en-GB" altLang="de-DE" sz="2000" i="0" dirty="0" smtClean="0">
                <a:solidFill>
                  <a:srgbClr val="000000"/>
                </a:solidFill>
              </a:rPr>
              <a:t>ca. 4000 </a:t>
            </a:r>
            <a:r>
              <a:rPr lang="en-GB" altLang="de-DE" sz="2000" i="0" dirty="0">
                <a:solidFill>
                  <a:srgbClr val="000000"/>
                </a:solidFill>
              </a:rPr>
              <a:t>* 4000 Pixel</a:t>
            </a:r>
          </a:p>
          <a:p>
            <a:pPr>
              <a:lnSpc>
                <a:spcPct val="150000"/>
              </a:lnSpc>
            </a:pPr>
            <a:r>
              <a:rPr lang="en-GB" altLang="de-DE" sz="2000" i="0" dirty="0" smtClean="0">
                <a:solidFill>
                  <a:srgbClr val="000000"/>
                </a:solidFill>
              </a:rPr>
              <a:t>100m </a:t>
            </a:r>
            <a:r>
              <a:rPr lang="en-GB" altLang="de-DE" sz="2000" i="0" dirty="0">
                <a:solidFill>
                  <a:srgbClr val="000000"/>
                </a:solidFill>
              </a:rPr>
              <a:t>/ 4000 = 0,025m  (2,5cm)</a:t>
            </a:r>
          </a:p>
          <a:p>
            <a:pPr>
              <a:lnSpc>
                <a:spcPct val="150000"/>
              </a:lnSpc>
            </a:pPr>
            <a:r>
              <a:rPr lang="en-GB" altLang="de-DE" sz="2000" i="0" dirty="0" err="1" smtClean="0">
                <a:solidFill>
                  <a:srgbClr val="000000"/>
                </a:solidFill>
              </a:rPr>
              <a:t>Bei</a:t>
            </a:r>
            <a:r>
              <a:rPr lang="en-GB" altLang="de-DE" sz="2000" i="0" dirty="0" smtClean="0">
                <a:solidFill>
                  <a:srgbClr val="000000"/>
                </a:solidFill>
              </a:rPr>
              <a:t> </a:t>
            </a:r>
            <a:r>
              <a:rPr lang="en-GB" altLang="de-DE" sz="2000" i="0" dirty="0">
                <a:solidFill>
                  <a:srgbClr val="000000"/>
                </a:solidFill>
              </a:rPr>
              <a:t>Subpixel ca. 1cm </a:t>
            </a:r>
            <a:r>
              <a:rPr lang="en-GB" altLang="de-DE" sz="2000" i="0" dirty="0" err="1">
                <a:solidFill>
                  <a:srgbClr val="000000"/>
                </a:solidFill>
              </a:rPr>
              <a:t>Genauigkeit</a:t>
            </a:r>
            <a:endParaRPr lang="en-GB" altLang="de-DE" sz="2000" i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de-DE" altLang="de-DE" sz="2000" i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de-DE" altLang="de-DE" sz="2000" i="0" dirty="0">
                <a:solidFill>
                  <a:srgbClr val="000000"/>
                </a:solidFill>
              </a:rPr>
              <a:t>FULL MARKER GRAYSCALE</a:t>
            </a:r>
            <a:br>
              <a:rPr lang="de-DE" altLang="de-DE" sz="2000" i="0" dirty="0">
                <a:solidFill>
                  <a:srgbClr val="000000"/>
                </a:solidFill>
              </a:rPr>
            </a:br>
            <a:r>
              <a:rPr lang="de-DE" altLang="de-DE" sz="2000" i="0" dirty="0" err="1">
                <a:solidFill>
                  <a:srgbClr val="000000"/>
                </a:solidFill>
              </a:rPr>
              <a:t>Vicon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cameras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use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every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pixel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of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grayscale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information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to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locate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the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marker's</a:t>
            </a:r>
            <a:r>
              <a:rPr lang="de-DE" altLang="de-DE" sz="2000" i="0" dirty="0">
                <a:solidFill>
                  <a:srgbClr val="000000"/>
                </a:solidFill>
              </a:rPr>
              <a:t> 2D </a:t>
            </a:r>
            <a:r>
              <a:rPr lang="de-DE" altLang="de-DE" sz="2000" i="0" dirty="0" err="1">
                <a:solidFill>
                  <a:srgbClr val="000000"/>
                </a:solidFill>
              </a:rPr>
              <a:t>center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and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calculate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its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radius</a:t>
            </a:r>
            <a:r>
              <a:rPr lang="de-DE" altLang="de-DE" sz="2000" i="0" dirty="0">
                <a:solidFill>
                  <a:srgbClr val="000000"/>
                </a:solidFill>
              </a:rPr>
              <a:t> - not just </a:t>
            </a:r>
            <a:r>
              <a:rPr lang="de-DE" altLang="de-DE" sz="2000" i="0" dirty="0" err="1">
                <a:solidFill>
                  <a:srgbClr val="000000"/>
                </a:solidFill>
              </a:rPr>
              <a:t>edge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grayscale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information</a:t>
            </a:r>
            <a:r>
              <a:rPr lang="de-DE" altLang="de-DE" sz="2000" i="0" dirty="0">
                <a:solidFill>
                  <a:srgbClr val="000000"/>
                </a:solidFill>
              </a:rPr>
              <a:t>. </a:t>
            </a:r>
            <a:r>
              <a:rPr lang="de-DE" altLang="de-DE" sz="2000" i="0" dirty="0" err="1">
                <a:solidFill>
                  <a:srgbClr val="000000"/>
                </a:solidFill>
              </a:rPr>
              <a:t>By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using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every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pixel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of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information</a:t>
            </a:r>
            <a:r>
              <a:rPr lang="de-DE" altLang="de-DE" sz="2000" i="0" dirty="0">
                <a:solidFill>
                  <a:srgbClr val="000000"/>
                </a:solidFill>
              </a:rPr>
              <a:t>, </a:t>
            </a:r>
            <a:r>
              <a:rPr lang="de-DE" altLang="de-DE" sz="2000" i="0" dirty="0" err="1">
                <a:solidFill>
                  <a:srgbClr val="000000"/>
                </a:solidFill>
              </a:rPr>
              <a:t>Vicon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cameras</a:t>
            </a:r>
            <a:r>
              <a:rPr lang="de-DE" altLang="de-DE" sz="2000" i="0" dirty="0">
                <a:solidFill>
                  <a:srgbClr val="000000"/>
                </a:solidFill>
              </a:rPr>
              <a:t> fit a </a:t>
            </a:r>
            <a:r>
              <a:rPr lang="de-DE" altLang="de-DE" sz="2000" i="0" dirty="0" err="1">
                <a:solidFill>
                  <a:srgbClr val="000000"/>
                </a:solidFill>
              </a:rPr>
              <a:t>circle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more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precisely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around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the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marker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image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significantly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improving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system</a:t>
            </a:r>
            <a:r>
              <a:rPr lang="de-DE" altLang="de-DE" sz="2000" i="0" dirty="0">
                <a:solidFill>
                  <a:srgbClr val="000000"/>
                </a:solidFill>
              </a:rPr>
              <a:t> </a:t>
            </a:r>
            <a:r>
              <a:rPr lang="de-DE" altLang="de-DE" sz="2000" i="0" dirty="0" err="1">
                <a:solidFill>
                  <a:srgbClr val="000000"/>
                </a:solidFill>
              </a:rPr>
              <a:t>accuracy</a:t>
            </a:r>
            <a:r>
              <a:rPr lang="de-DE" altLang="de-DE" sz="2000" i="0" dirty="0">
                <a:solidFill>
                  <a:srgbClr val="000000"/>
                </a:solidFill>
              </a:rPr>
              <a:t>.</a:t>
            </a:r>
          </a:p>
          <a:p>
            <a:endParaRPr lang="de-DE" altLang="de-DE" sz="2000" i="0" dirty="0" smtClean="0">
              <a:solidFill>
                <a:schemeClr val="accent2"/>
              </a:solidFill>
            </a:endParaRPr>
          </a:p>
          <a:p>
            <a:r>
              <a:rPr lang="de-DE" altLang="de-DE" sz="2000" i="0" dirty="0" smtClean="0">
                <a:solidFill>
                  <a:srgbClr val="0070C0"/>
                </a:solidFill>
              </a:rPr>
              <a:t>Was </a:t>
            </a:r>
            <a:r>
              <a:rPr lang="de-DE" altLang="de-DE" sz="2000" i="0" dirty="0">
                <a:solidFill>
                  <a:srgbClr val="0070C0"/>
                </a:solidFill>
              </a:rPr>
              <a:t>sind „</a:t>
            </a:r>
            <a:r>
              <a:rPr lang="de-DE" altLang="de-DE" sz="2000" i="0" dirty="0" err="1">
                <a:solidFill>
                  <a:srgbClr val="0070C0"/>
                </a:solidFill>
              </a:rPr>
              <a:t>edge</a:t>
            </a:r>
            <a:r>
              <a:rPr lang="de-DE" altLang="de-DE" sz="2000" i="0" dirty="0">
                <a:solidFill>
                  <a:srgbClr val="0070C0"/>
                </a:solidFill>
              </a:rPr>
              <a:t> </a:t>
            </a:r>
            <a:r>
              <a:rPr lang="de-DE" altLang="de-DE" sz="2000" i="0" dirty="0" err="1">
                <a:solidFill>
                  <a:srgbClr val="0070C0"/>
                </a:solidFill>
              </a:rPr>
              <a:t>grayscale</a:t>
            </a:r>
            <a:r>
              <a:rPr lang="de-DE" altLang="de-DE" sz="2000" i="0" dirty="0">
                <a:solidFill>
                  <a:srgbClr val="0070C0"/>
                </a:solidFill>
              </a:rPr>
              <a:t> </a:t>
            </a:r>
            <a:r>
              <a:rPr lang="de-DE" altLang="de-DE" sz="2000" i="0" dirty="0" err="1">
                <a:solidFill>
                  <a:srgbClr val="0070C0"/>
                </a:solidFill>
              </a:rPr>
              <a:t>information</a:t>
            </a:r>
            <a:r>
              <a:rPr lang="de-DE" altLang="de-DE" sz="2000" i="0" dirty="0">
                <a:solidFill>
                  <a:srgbClr val="0070C0"/>
                </a:solidFill>
              </a:rPr>
              <a:t>“ ?</a:t>
            </a:r>
            <a:endParaRPr lang="en-GB" altLang="de-DE" sz="2000" i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69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1028"/>
          <p:cNvSpPr>
            <a:spLocks noChangeArrowheads="1"/>
          </p:cNvSpPr>
          <p:nvPr/>
        </p:nvSpPr>
        <p:spPr bwMode="auto">
          <a:xfrm>
            <a:off x="217488" y="76200"/>
            <a:ext cx="8742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</a:rPr>
              <a:t>Exkurs:   </a:t>
            </a:r>
            <a:r>
              <a:rPr lang="de-AT" sz="2800" b="1" dirty="0" smtClean="0">
                <a:solidFill>
                  <a:srgbClr val="0033CC"/>
                </a:solidFill>
              </a:rPr>
              <a:t>Lichtempfindlichkeit</a:t>
            </a:r>
            <a:endParaRPr lang="de-AT" sz="2800" b="1" dirty="0">
              <a:solidFill>
                <a:srgbClr val="0033CC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17488" y="699598"/>
            <a:ext cx="841375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 smtClean="0">
                <a:solidFill>
                  <a:schemeClr val="bg2"/>
                </a:solidFill>
              </a:rPr>
              <a:t>Bei </a:t>
            </a:r>
            <a:r>
              <a:rPr lang="de-AT" sz="2000" dirty="0">
                <a:solidFill>
                  <a:schemeClr val="bg2"/>
                </a:solidFill>
              </a:rPr>
              <a:t>höherer </a:t>
            </a:r>
            <a:r>
              <a:rPr lang="de-AT" sz="2000" dirty="0">
                <a:solidFill>
                  <a:srgbClr val="0033CC"/>
                </a:solidFill>
              </a:rPr>
              <a:t>Lichtempfindlichkei</a:t>
            </a:r>
            <a:r>
              <a:rPr lang="de-AT" sz="2000" dirty="0">
                <a:solidFill>
                  <a:schemeClr val="bg2"/>
                </a:solidFill>
              </a:rPr>
              <a:t>t kann </a:t>
            </a:r>
            <a:r>
              <a:rPr lang="de-AT" sz="2000" dirty="0" smtClean="0">
                <a:solidFill>
                  <a:schemeClr val="bg2"/>
                </a:solidFill>
              </a:rPr>
              <a:t>bei </a:t>
            </a:r>
            <a:r>
              <a:rPr lang="de-AT" sz="2000" dirty="0">
                <a:solidFill>
                  <a:schemeClr val="bg2"/>
                </a:solidFill>
              </a:rPr>
              <a:t>gleicher Belichtungszeit in dunklerer Umgebung </a:t>
            </a:r>
            <a:r>
              <a:rPr lang="de-AT" sz="2000" dirty="0" smtClean="0">
                <a:solidFill>
                  <a:schemeClr val="bg2"/>
                </a:solidFill>
              </a:rPr>
              <a:t>fotografiert werden, </a:t>
            </a:r>
            <a:r>
              <a:rPr lang="de-AT" sz="2000" dirty="0">
                <a:solidFill>
                  <a:schemeClr val="bg2"/>
                </a:solidFill>
              </a:rPr>
              <a:t>oder </a:t>
            </a:r>
            <a:r>
              <a:rPr lang="de-AT" sz="2000" dirty="0" smtClean="0">
                <a:solidFill>
                  <a:schemeClr val="bg2"/>
                </a:solidFill>
              </a:rPr>
              <a:t>bei </a:t>
            </a:r>
            <a:r>
              <a:rPr lang="de-AT" sz="2000" dirty="0">
                <a:solidFill>
                  <a:schemeClr val="bg2"/>
                </a:solidFill>
              </a:rPr>
              <a:t>gleicher Helligkeit </a:t>
            </a:r>
            <a:r>
              <a:rPr lang="de-AT" sz="2000" dirty="0" smtClean="0">
                <a:solidFill>
                  <a:schemeClr val="bg2"/>
                </a:solidFill>
              </a:rPr>
              <a:t>kann die </a:t>
            </a:r>
            <a:r>
              <a:rPr lang="de-AT" sz="2000" dirty="0">
                <a:solidFill>
                  <a:schemeClr val="bg2"/>
                </a:solidFill>
              </a:rPr>
              <a:t>Belichtungszeit </a:t>
            </a:r>
            <a:r>
              <a:rPr lang="de-AT" sz="2000" dirty="0" smtClean="0">
                <a:solidFill>
                  <a:schemeClr val="bg2"/>
                </a:solidFill>
              </a:rPr>
              <a:t>reduziert werden.</a:t>
            </a:r>
          </a:p>
          <a:p>
            <a:endParaRPr lang="de-AT" sz="2000" dirty="0">
              <a:solidFill>
                <a:schemeClr val="bg2"/>
              </a:solidFill>
            </a:endParaRPr>
          </a:p>
          <a:p>
            <a:r>
              <a:rPr lang="de-AT" sz="2000" dirty="0" smtClean="0">
                <a:solidFill>
                  <a:schemeClr val="bg2"/>
                </a:solidFill>
              </a:rPr>
              <a:t>Bei modernen Kameras werden der </a:t>
            </a:r>
            <a:r>
              <a:rPr lang="de-AT" sz="2000" dirty="0" smtClean="0">
                <a:solidFill>
                  <a:srgbClr val="0033CC"/>
                </a:solidFill>
              </a:rPr>
              <a:t>ISO</a:t>
            </a:r>
            <a:r>
              <a:rPr lang="de-AT" sz="2000" dirty="0" smtClean="0">
                <a:solidFill>
                  <a:schemeClr val="bg2"/>
                </a:solidFill>
              </a:rPr>
              <a:t> oder </a:t>
            </a:r>
            <a:r>
              <a:rPr lang="de-AT" sz="2000" dirty="0" err="1" smtClean="0">
                <a:solidFill>
                  <a:srgbClr val="0033CC"/>
                </a:solidFill>
              </a:rPr>
              <a:t>Gain</a:t>
            </a:r>
            <a:r>
              <a:rPr lang="de-AT" sz="2000" dirty="0" smtClean="0">
                <a:solidFill>
                  <a:schemeClr val="bg2"/>
                </a:solidFill>
              </a:rPr>
              <a:t> Wert für die Verstärkung des Sensors angegeben. </a:t>
            </a:r>
          </a:p>
          <a:p>
            <a:endParaRPr lang="de-AT" sz="2000" dirty="0" smtClean="0">
              <a:solidFill>
                <a:schemeClr val="bg2"/>
              </a:solidFill>
            </a:endParaRPr>
          </a:p>
          <a:p>
            <a:r>
              <a:rPr lang="de-AT" sz="2000" dirty="0">
                <a:solidFill>
                  <a:schemeClr val="bg2"/>
                </a:solidFill>
              </a:rPr>
              <a:t>Je höher </a:t>
            </a:r>
            <a:r>
              <a:rPr lang="de-AT" sz="2000" dirty="0" smtClean="0">
                <a:solidFill>
                  <a:schemeClr val="bg2"/>
                </a:solidFill>
              </a:rPr>
              <a:t>der ISO Wert, </a:t>
            </a:r>
            <a:r>
              <a:rPr lang="de-AT" sz="2000" dirty="0">
                <a:solidFill>
                  <a:schemeClr val="bg2"/>
                </a:solidFill>
              </a:rPr>
              <a:t>desto weniger Licht benötigt man beim </a:t>
            </a:r>
            <a:r>
              <a:rPr lang="de-AT" sz="2000" dirty="0" smtClean="0">
                <a:solidFill>
                  <a:schemeClr val="bg2"/>
                </a:solidFill>
              </a:rPr>
              <a:t>Fotografieren.  Bei zu geringem Licht wird </a:t>
            </a:r>
            <a:r>
              <a:rPr lang="de-AT" sz="2000" dirty="0">
                <a:solidFill>
                  <a:schemeClr val="bg2"/>
                </a:solidFill>
              </a:rPr>
              <a:t>aber i.d.R. </a:t>
            </a:r>
            <a:r>
              <a:rPr lang="de-AT" sz="2000" dirty="0" smtClean="0">
                <a:solidFill>
                  <a:schemeClr val="bg2"/>
                </a:solidFill>
              </a:rPr>
              <a:t>die </a:t>
            </a:r>
            <a:r>
              <a:rPr lang="de-AT" sz="2000" dirty="0">
                <a:solidFill>
                  <a:schemeClr val="bg2"/>
                </a:solidFill>
              </a:rPr>
              <a:t>Bildqualität (Körnung bzw. </a:t>
            </a:r>
            <a:r>
              <a:rPr lang="de-AT" sz="2000" dirty="0" smtClean="0">
                <a:solidFill>
                  <a:schemeClr val="bg2"/>
                </a:solidFill>
              </a:rPr>
              <a:t>Rauschen) schlechter.</a:t>
            </a:r>
            <a:endParaRPr lang="de-AT" sz="2000" dirty="0">
              <a:solidFill>
                <a:schemeClr val="bg2"/>
              </a:solidFill>
            </a:endParaRPr>
          </a:p>
          <a:p>
            <a:endParaRPr lang="de-AT" sz="2000" dirty="0" smtClean="0">
              <a:solidFill>
                <a:schemeClr val="bg2"/>
              </a:solidFill>
            </a:endParaRPr>
          </a:p>
          <a:p>
            <a:endParaRPr lang="de-AT" sz="2000" dirty="0">
              <a:solidFill>
                <a:schemeClr val="bg2"/>
              </a:solidFill>
            </a:endParaRPr>
          </a:p>
          <a:p>
            <a:endParaRPr lang="de-AT" sz="2000" dirty="0" smtClean="0">
              <a:solidFill>
                <a:schemeClr val="bg2"/>
              </a:solidFill>
            </a:endParaRPr>
          </a:p>
          <a:p>
            <a:endParaRPr lang="de-AT" sz="2000" dirty="0" smtClean="0">
              <a:solidFill>
                <a:schemeClr val="bg2"/>
              </a:solidFill>
            </a:endParaRPr>
          </a:p>
          <a:p>
            <a:endParaRPr lang="de-AT" sz="2000" dirty="0">
              <a:solidFill>
                <a:schemeClr val="bg2"/>
              </a:solidFill>
            </a:endParaRPr>
          </a:p>
          <a:p>
            <a:endParaRPr lang="de-AT" sz="2000" dirty="0" smtClean="0">
              <a:solidFill>
                <a:schemeClr val="bg2"/>
              </a:solidFill>
            </a:endParaRPr>
          </a:p>
          <a:p>
            <a:r>
              <a:rPr lang="de-AT" sz="2000" dirty="0">
                <a:solidFill>
                  <a:schemeClr val="bg2"/>
                </a:solidFill>
              </a:rPr>
              <a:t>Zum Nachlesen: </a:t>
            </a:r>
            <a:r>
              <a:rPr lang="de-AT" sz="2000" dirty="0">
                <a:solidFill>
                  <a:schemeClr val="bg2"/>
                </a:solidFill>
                <a:hlinkClick r:id="rId3"/>
              </a:rPr>
              <a:t>http://</a:t>
            </a:r>
            <a:r>
              <a:rPr lang="de-AT" sz="2000" dirty="0" smtClean="0">
                <a:solidFill>
                  <a:schemeClr val="bg2"/>
                </a:solidFill>
                <a:hlinkClick r:id="rId3"/>
              </a:rPr>
              <a:t>www.foto-kurs.com/iso-empfindlichkeit.htm</a:t>
            </a:r>
            <a:endParaRPr lang="de-AT" sz="2000" dirty="0" smtClean="0">
              <a:solidFill>
                <a:schemeClr val="bg2"/>
              </a:solidFill>
            </a:endParaRPr>
          </a:p>
          <a:p>
            <a:r>
              <a:rPr lang="de-AT" sz="2000" dirty="0" smtClean="0">
                <a:solidFill>
                  <a:schemeClr val="bg2"/>
                </a:solidFill>
              </a:rPr>
              <a:t>Und </a:t>
            </a:r>
          </a:p>
          <a:p>
            <a:r>
              <a:rPr lang="de-AT" sz="2000" dirty="0">
                <a:solidFill>
                  <a:schemeClr val="bg2"/>
                </a:solidFill>
              </a:rPr>
              <a:t>https://mediaweapon.de/iso-und-gain-die-lichtempfindlichkeit-der-kamera</a:t>
            </a:r>
          </a:p>
          <a:p>
            <a:endParaRPr lang="de-AT" sz="1600" dirty="0">
              <a:solidFill>
                <a:schemeClr val="bg2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853489"/>
              </p:ext>
            </p:extLst>
          </p:nvPr>
        </p:nvGraphicFramePr>
        <p:xfrm>
          <a:off x="329540" y="3792752"/>
          <a:ext cx="6043964" cy="1737360"/>
        </p:xfrm>
        <a:graphic>
          <a:graphicData uri="http://schemas.openxmlformats.org/drawingml/2006/table">
            <a:tbl>
              <a:tblPr/>
              <a:tblGrid>
                <a:gridCol w="3021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1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ISO-Empfindlichkeit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Aufnahmesituation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100–200 ISO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Aufnahmen bei Sonne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400–800 ISO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bedeckter Himmel, abends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&gt; 800 ISO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nachts oder in dunklen Innenräume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209" y="3657600"/>
            <a:ext cx="1069009" cy="18725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316" y="3658246"/>
            <a:ext cx="1207922" cy="18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130629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rgbClr val="0033CC"/>
                </a:solidFill>
              </a:rPr>
              <a:t>Bewegungsunschärfe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5" y="1133475"/>
            <a:ext cx="8515350" cy="54292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sz="24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Einfaches Beispiel: </a:t>
            </a:r>
          </a:p>
          <a:p>
            <a:pPr marL="0" indent="0">
              <a:buFont typeface="Wingdings" pitchFamily="2" charset="2"/>
              <a:buNone/>
            </a:pPr>
            <a:r>
              <a:rPr lang="de-DE" sz="24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Ein Tennisball hat beim Aufschlag eine Geschwindigkeit von 215 km/h. Was für einen Weg legt er bei 100 </a:t>
            </a:r>
            <a:r>
              <a:rPr lang="de-DE" sz="240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μs</a:t>
            </a: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1 </a:t>
            </a:r>
            <a:r>
              <a:rPr lang="de-DE" sz="240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ms</a:t>
            </a: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und 4 </a:t>
            </a:r>
            <a:r>
              <a:rPr lang="de-DE" sz="240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ms</a:t>
            </a:r>
            <a:r>
              <a:rPr lang="de-DE" sz="2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zurück?</a:t>
            </a:r>
          </a:p>
          <a:p>
            <a:pPr>
              <a:buFont typeface="Wingdings" pitchFamily="2" charset="2"/>
              <a:buNone/>
            </a:pPr>
            <a:endParaRPr lang="de-DE" sz="2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17794" name="Picture 2" descr="https://upload.wikimedia.org/wikipedia/commons/thumb/3/3f/P-51_Mustang_edit1.jpg/1024px-P-51_Mustang_edi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91" y="2518183"/>
            <a:ext cx="6090433" cy="37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76325" y="6305890"/>
            <a:ext cx="722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https://</a:t>
            </a:r>
            <a:r>
              <a:rPr lang="de-DE" sz="1800" dirty="0" smtClean="0">
                <a:solidFill>
                  <a:schemeClr val="bg2"/>
                </a:solidFill>
              </a:rPr>
              <a:t>de.wikipedia.org/</a:t>
            </a:r>
            <a:r>
              <a:rPr lang="de-DE" sz="1800" dirty="0" err="1" smtClean="0">
                <a:solidFill>
                  <a:schemeClr val="bg2"/>
                </a:solidFill>
              </a:rPr>
              <a:t>wiki</a:t>
            </a:r>
            <a:r>
              <a:rPr lang="de-DE" sz="1800" dirty="0" smtClean="0">
                <a:solidFill>
                  <a:schemeClr val="bg2"/>
                </a:solidFill>
              </a:rPr>
              <a:t>/Bewegungsunschärfe</a:t>
            </a:r>
            <a:endParaRPr lang="de-DE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130629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rgbClr val="0033CC"/>
                </a:solidFill>
              </a:rPr>
              <a:t>Bewegungsunschärfe</a:t>
            </a:r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53" y="1485900"/>
            <a:ext cx="3989597" cy="473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" y="1490696"/>
            <a:ext cx="4417931" cy="399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8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130629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rgbClr val="0033CC"/>
                </a:solidFill>
              </a:rPr>
              <a:t>Bewegungsunschärfe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5" y="959304"/>
            <a:ext cx="9020175" cy="4508046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Einfaches Beispiel: </a:t>
            </a:r>
          </a:p>
          <a:p>
            <a:pPr marL="0" indent="0"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Ein Tennisball hat beim Aufschlag eine Geschwindigkeit von 215 km/h. Was für einen Weg legt er bei </a:t>
            </a: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 </a:t>
            </a:r>
            <a:r>
              <a:rPr lang="de-DE" sz="200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μs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1 </a:t>
            </a:r>
            <a:r>
              <a:rPr lang="de-DE" sz="200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ms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und 4 </a:t>
            </a:r>
            <a:r>
              <a:rPr lang="de-DE" sz="2000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ms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zurück?</a:t>
            </a:r>
          </a:p>
          <a:p>
            <a:pPr>
              <a:buFont typeface="Wingdings" pitchFamily="2" charset="2"/>
              <a:buNone/>
            </a:pPr>
            <a:endParaRPr lang="de-DE" sz="2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215 km/h = 59,7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m/s  ~ 60 m/s</a:t>
            </a:r>
            <a:endParaRPr lang="de-DE" sz="2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endParaRPr lang="de-DE" sz="2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 = v * t =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60 m/s * 0,0001 s = 0,006 m = 6 mm;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cm;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24 cm </a:t>
            </a:r>
          </a:p>
          <a:p>
            <a:pPr>
              <a:buFont typeface="Wingdings" pitchFamily="2" charset="2"/>
              <a:buNone/>
            </a:pPr>
            <a:endParaRPr lang="de-DE" sz="2400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Dies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bedeutet, auf dem Bild scheint der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Tennisball,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bei einer </a:t>
            </a:r>
            <a:r>
              <a:rPr 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Belichtungszeit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von 4 </a:t>
            </a:r>
            <a:r>
              <a:rPr lang="de-DE" sz="200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ms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30 cm lang zu sein (6 cm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Durchmesser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). </a:t>
            </a:r>
            <a:endParaRPr lang="de-DE" sz="2000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de-DE" sz="2000" dirty="0" smtClean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</a:t>
            </a:r>
            <a:r>
              <a:rPr lang="de-DE" sz="2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μs</a:t>
            </a:r>
            <a:r>
              <a:rPr lang="de-DE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= 0.000 001 s; </a:t>
            </a:r>
            <a:r>
              <a:rPr lang="de-DE" sz="2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 </a:t>
            </a:r>
            <a:r>
              <a:rPr lang="de-DE" sz="2000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μs</a:t>
            </a:r>
            <a:r>
              <a:rPr lang="de-DE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= 0.000 </a:t>
            </a:r>
            <a:r>
              <a:rPr lang="de-DE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de-DE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s; </a:t>
            </a:r>
            <a:r>
              <a:rPr lang="de-DE" sz="2000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</a:t>
            </a:r>
            <a:r>
              <a:rPr lang="de-DE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ms </a:t>
            </a:r>
            <a:r>
              <a:rPr lang="de-DE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de-DE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0.001 </a:t>
            </a:r>
            <a:r>
              <a:rPr lang="de-DE" sz="2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s; </a:t>
            </a:r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99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130629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rgbClr val="0033CC"/>
                </a:solidFill>
              </a:rPr>
              <a:t>Schärfentiefe oder </a:t>
            </a:r>
            <a:r>
              <a:rPr lang="de-DE" sz="2800" dirty="0" smtClean="0">
                <a:solidFill>
                  <a:srgbClr val="0033CC"/>
                </a:solidFill>
              </a:rPr>
              <a:t>Tiefenschärfe</a:t>
            </a:r>
            <a:endParaRPr lang="de-DE" sz="2800" dirty="0">
              <a:solidFill>
                <a:srgbClr val="0033CC"/>
              </a:solidFill>
            </a:endParaRP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4" y="1234655"/>
            <a:ext cx="9020175" cy="550619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>
                <a:solidFill>
                  <a:schemeClr val="bg2"/>
                </a:solidFill>
              </a:rPr>
              <a:t>Sie beschreibt </a:t>
            </a:r>
            <a:r>
              <a:rPr lang="de-DE" sz="2400" dirty="0">
                <a:solidFill>
                  <a:schemeClr val="bg2"/>
                </a:solidFill>
              </a:rPr>
              <a:t>die Größe des Entfernungsbereichs, innerhalb dessen ein Objekt hinlänglich scharf abgebildet wird. </a:t>
            </a:r>
            <a:endParaRPr lang="de-DE" sz="24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DE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2"/>
                </a:solidFill>
              </a:rPr>
              <a:t>	</a:t>
            </a:r>
            <a:r>
              <a:rPr lang="de-DE" sz="2000" dirty="0" smtClean="0">
                <a:solidFill>
                  <a:schemeClr val="bg2"/>
                </a:solidFill>
              </a:rPr>
              <a:t>		Dieser Bereich erscheint scharf</a:t>
            </a:r>
          </a:p>
          <a:p>
            <a:pPr marL="0" indent="0">
              <a:buNone/>
            </a:pPr>
            <a:endParaRPr lang="de-DE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DE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bg2"/>
                </a:solidFill>
              </a:rPr>
              <a:t>            Kamera ist fokussiert auf diesen Abstand</a:t>
            </a:r>
          </a:p>
          <a:p>
            <a:pPr marL="0" indent="0">
              <a:buNone/>
            </a:pPr>
            <a:endParaRPr lang="de-DE" sz="20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bg2"/>
                </a:solidFill>
              </a:rPr>
              <a:t>In </a:t>
            </a:r>
            <a:r>
              <a:rPr lang="de-DE" sz="2000" dirty="0">
                <a:solidFill>
                  <a:schemeClr val="bg2"/>
                </a:solidFill>
              </a:rPr>
              <a:t>der Regel wird eine große Schärfentiefe durch kleine Blendenöffnungen oder Objektive mit kurzen Brennweiten erreicht: </a:t>
            </a:r>
            <a:r>
              <a:rPr lang="de-DE" sz="2000" dirty="0" smtClean="0">
                <a:solidFill>
                  <a:schemeClr val="bg2"/>
                </a:solidFill>
              </a:rPr>
              <a:t>„Von </a:t>
            </a:r>
            <a:r>
              <a:rPr lang="de-DE" sz="2000" dirty="0">
                <a:solidFill>
                  <a:schemeClr val="bg2"/>
                </a:solidFill>
              </a:rPr>
              <a:t>vorn bis hinten sieht dann alles mehr oder weniger scharf aus</a:t>
            </a:r>
            <a:r>
              <a:rPr lang="de-DE" sz="2000" dirty="0" smtClean="0">
                <a:solidFill>
                  <a:schemeClr val="bg2"/>
                </a:solidFill>
              </a:rPr>
              <a:t>.“ </a:t>
            </a:r>
            <a:endParaRPr lang="de-DE" sz="20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2" name="Rechteck 1"/>
          <p:cNvSpPr/>
          <p:nvPr/>
        </p:nvSpPr>
        <p:spPr bwMode="auto">
          <a:xfrm>
            <a:off x="605642" y="3028205"/>
            <a:ext cx="439387" cy="27313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Gleichschenkliges Dreieck 2"/>
          <p:cNvSpPr/>
          <p:nvPr/>
        </p:nvSpPr>
        <p:spPr bwMode="auto">
          <a:xfrm rot="16200000">
            <a:off x="973786" y="3028205"/>
            <a:ext cx="377289" cy="273133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Ellipse 3"/>
          <p:cNvSpPr/>
          <p:nvPr/>
        </p:nvSpPr>
        <p:spPr bwMode="auto">
          <a:xfrm>
            <a:off x="3075709" y="2945080"/>
            <a:ext cx="2980707" cy="46313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4566062" y="2945080"/>
            <a:ext cx="0" cy="1009401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stCxn id="3" idx="3"/>
          </p:cNvCxnSpPr>
          <p:nvPr/>
        </p:nvCxnSpPr>
        <p:spPr bwMode="auto">
          <a:xfrm flipV="1">
            <a:off x="1298997" y="3158834"/>
            <a:ext cx="5493689" cy="5937"/>
          </a:xfrm>
          <a:prstGeom prst="line">
            <a:avLst/>
          </a:prstGeom>
          <a:ln>
            <a:prstDash val="lgDashDot"/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 bwMode="auto">
          <a:xfrm>
            <a:off x="862642" y="3788226"/>
            <a:ext cx="370342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 bwMode="auto">
          <a:xfrm>
            <a:off x="3075709" y="2897572"/>
            <a:ext cx="2980707" cy="0"/>
          </a:xfrm>
          <a:prstGeom prst="straightConnector1">
            <a:avLst/>
          </a:prstGeom>
          <a:ln>
            <a:headEnd type="triangl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172624" y="717976"/>
            <a:ext cx="5610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chemeClr val="bg2"/>
                </a:solidFill>
              </a:rPr>
              <a:t>https://de.wikipedia.org/</a:t>
            </a:r>
            <a:r>
              <a:rPr lang="de-DE" sz="1600" dirty="0" err="1" smtClean="0">
                <a:solidFill>
                  <a:schemeClr val="bg2"/>
                </a:solidFill>
              </a:rPr>
              <a:t>wiki</a:t>
            </a:r>
            <a:r>
              <a:rPr lang="de-DE" sz="1600" dirty="0" smtClean="0">
                <a:solidFill>
                  <a:schemeClr val="bg2"/>
                </a:solidFill>
              </a:rPr>
              <a:t>/Schärfentiefe</a:t>
            </a:r>
            <a:endParaRPr lang="de-DE" sz="1600" dirty="0">
              <a:solidFill>
                <a:schemeClr val="bg2"/>
              </a:solidFill>
            </a:endParaRPr>
          </a:p>
        </p:txBody>
      </p:sp>
      <p:pic>
        <p:nvPicPr>
          <p:cNvPr id="416770" name="Picture 2" descr="https://upload.wikimedia.org/wikipedia/commons/thumb/3/38/DOF-ShallowDepthofField.jpg/220px-DOF-ShallowDepthofFie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70816" y="2372572"/>
            <a:ext cx="2239200" cy="160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/>
          <p:cNvSpPr/>
          <p:nvPr/>
        </p:nvSpPr>
        <p:spPr bwMode="auto">
          <a:xfrm>
            <a:off x="7752278" y="3053461"/>
            <a:ext cx="676275" cy="29995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5" name="Gerade Verbindung 14"/>
          <p:cNvCxnSpPr>
            <a:stCxn id="14" idx="0"/>
          </p:cNvCxnSpPr>
          <p:nvPr/>
        </p:nvCxnSpPr>
        <p:spPr bwMode="auto">
          <a:xfrm>
            <a:off x="8090416" y="3053461"/>
            <a:ext cx="0" cy="1413764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2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130629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rgbClr val="0033CC"/>
                </a:solidFill>
              </a:rPr>
              <a:t>Schärfentiefe oder </a:t>
            </a:r>
            <a:r>
              <a:rPr lang="de-DE" sz="2800" dirty="0" smtClean="0">
                <a:solidFill>
                  <a:srgbClr val="0033CC"/>
                </a:solidFill>
              </a:rPr>
              <a:t>Tiefenschärfe</a:t>
            </a:r>
            <a:endParaRPr lang="de-DE" sz="2800" dirty="0">
              <a:solidFill>
                <a:srgbClr val="0033CC"/>
              </a:solidFill>
            </a:endParaRPr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16" name="Rechteck 15"/>
          <p:cNvSpPr/>
          <p:nvPr/>
        </p:nvSpPr>
        <p:spPr>
          <a:xfrm>
            <a:off x="172624" y="717976"/>
            <a:ext cx="5610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http://www.foto-kurs.com/kamera-blende.php</a:t>
            </a:r>
          </a:p>
        </p:txBody>
      </p:sp>
      <p:pic>
        <p:nvPicPr>
          <p:cNvPr id="420866" name="Picture 2" descr="Spinne scharf und Hintergrund ziemlich schar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03" r="25903"/>
          <a:stretch/>
        </p:blipFill>
        <p:spPr bwMode="auto">
          <a:xfrm>
            <a:off x="-1496290" y="1246949"/>
            <a:ext cx="5776571" cy="340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68" name="Picture 4" descr="Lenkung des Blicks durch Schärfe auf Spinne und unscharfen Hintergr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96"/>
          <a:stretch/>
        </p:blipFill>
        <p:spPr bwMode="auto">
          <a:xfrm>
            <a:off x="4690753" y="1246949"/>
            <a:ext cx="4453247" cy="345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172623" y="4699337"/>
            <a:ext cx="88526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chemeClr val="bg2"/>
                </a:solidFill>
              </a:rPr>
              <a:t>Hohe Tiefenschärfe                              Geringe Tiefenschärfe</a:t>
            </a:r>
          </a:p>
          <a:p>
            <a:endParaRPr lang="de-DE" dirty="0">
              <a:solidFill>
                <a:schemeClr val="bg2"/>
              </a:solidFill>
            </a:endParaRPr>
          </a:p>
          <a:p>
            <a:r>
              <a:rPr lang="de-DE" sz="1600" dirty="0" smtClean="0">
                <a:solidFill>
                  <a:schemeClr val="bg2"/>
                </a:solidFill>
              </a:rPr>
              <a:t>Fokussiert auf Spinne – Schärfentiefe entscheidend ob Hintergrund scharf oder unscharf erscheint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955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07" name="Oval 51"/>
          <p:cNvSpPr>
            <a:spLocks noChangeArrowheads="1"/>
          </p:cNvSpPr>
          <p:nvPr/>
        </p:nvSpPr>
        <p:spPr bwMode="auto">
          <a:xfrm>
            <a:off x="7121525" y="3646527"/>
            <a:ext cx="203200" cy="176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75506" name="Oval 50"/>
          <p:cNvSpPr>
            <a:spLocks noChangeArrowheads="1"/>
          </p:cNvSpPr>
          <p:nvPr/>
        </p:nvSpPr>
        <p:spPr bwMode="auto">
          <a:xfrm>
            <a:off x="1549400" y="1635165"/>
            <a:ext cx="203200" cy="176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142875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rgbClr val="0033CC"/>
                </a:solidFill>
              </a:rPr>
              <a:t>O</a:t>
            </a:r>
            <a:r>
              <a:rPr lang="de-DE" sz="2800" dirty="0" smtClean="0">
                <a:solidFill>
                  <a:srgbClr val="0033CC"/>
                </a:solidFill>
              </a:rPr>
              <a:t>ptische Abbildung „scharfe Abbildung“</a:t>
            </a:r>
            <a:endParaRPr lang="de-DE" sz="2800" dirty="0">
              <a:solidFill>
                <a:srgbClr val="0033CC"/>
              </a:solidFill>
            </a:endParaRPr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275486" name="Line 30"/>
          <p:cNvSpPr>
            <a:spLocks noChangeShapeType="1"/>
          </p:cNvSpPr>
          <p:nvPr/>
        </p:nvSpPr>
        <p:spPr bwMode="auto">
          <a:xfrm>
            <a:off x="4019550" y="1535152"/>
            <a:ext cx="0" cy="2390775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87" name="Line 31"/>
          <p:cNvSpPr>
            <a:spLocks noChangeShapeType="1"/>
          </p:cNvSpPr>
          <p:nvPr/>
        </p:nvSpPr>
        <p:spPr bwMode="auto">
          <a:xfrm flipH="1">
            <a:off x="5000625" y="1549440"/>
            <a:ext cx="0" cy="2376487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88" name="Line 32"/>
          <p:cNvSpPr>
            <a:spLocks noChangeShapeType="1"/>
          </p:cNvSpPr>
          <p:nvPr/>
        </p:nvSpPr>
        <p:spPr bwMode="auto">
          <a:xfrm flipV="1">
            <a:off x="1657350" y="1725652"/>
            <a:ext cx="0" cy="1009650"/>
          </a:xfrm>
          <a:prstGeom prst="line">
            <a:avLst/>
          </a:prstGeom>
          <a:noFill/>
          <a:ln w="57150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89" name="Line 33"/>
          <p:cNvSpPr>
            <a:spLocks noChangeShapeType="1"/>
          </p:cNvSpPr>
          <p:nvPr/>
        </p:nvSpPr>
        <p:spPr bwMode="auto">
          <a:xfrm>
            <a:off x="2838450" y="2687677"/>
            <a:ext cx="0" cy="85725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90" name="Line 34"/>
          <p:cNvSpPr>
            <a:spLocks noChangeShapeType="1"/>
          </p:cNvSpPr>
          <p:nvPr/>
        </p:nvSpPr>
        <p:spPr bwMode="auto">
          <a:xfrm>
            <a:off x="1657350" y="1725652"/>
            <a:ext cx="3324225" cy="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91" name="Line 35"/>
          <p:cNvSpPr>
            <a:spLocks noChangeShapeType="1"/>
          </p:cNvSpPr>
          <p:nvPr/>
        </p:nvSpPr>
        <p:spPr bwMode="auto">
          <a:xfrm>
            <a:off x="5000625" y="1725652"/>
            <a:ext cx="2247900" cy="2009775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92" name="Line 36"/>
          <p:cNvSpPr>
            <a:spLocks noChangeShapeType="1"/>
          </p:cNvSpPr>
          <p:nvPr/>
        </p:nvSpPr>
        <p:spPr bwMode="auto">
          <a:xfrm>
            <a:off x="3929063" y="3735427"/>
            <a:ext cx="3324225" cy="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93" name="Line 37"/>
          <p:cNvSpPr>
            <a:spLocks noChangeShapeType="1"/>
          </p:cNvSpPr>
          <p:nvPr/>
        </p:nvSpPr>
        <p:spPr bwMode="auto">
          <a:xfrm>
            <a:off x="1657350" y="1763752"/>
            <a:ext cx="2362200" cy="1971675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94" name="Text Box 38"/>
          <p:cNvSpPr txBox="1">
            <a:spLocks noChangeArrowheads="1"/>
          </p:cNvSpPr>
          <p:nvPr/>
        </p:nvSpPr>
        <p:spPr bwMode="auto">
          <a:xfrm>
            <a:off x="3213100" y="2268577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275495" name="Text Box 39"/>
          <p:cNvSpPr txBox="1">
            <a:spLocks noChangeArrowheads="1"/>
          </p:cNvSpPr>
          <p:nvPr/>
        </p:nvSpPr>
        <p:spPr bwMode="auto">
          <a:xfrm>
            <a:off x="7853363" y="2230477"/>
            <a:ext cx="1208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Achse Z</a:t>
            </a:r>
          </a:p>
        </p:txBody>
      </p:sp>
      <p:sp>
        <p:nvSpPr>
          <p:cNvPr id="275485" name="Line 29"/>
          <p:cNvSpPr>
            <a:spLocks noChangeShapeType="1"/>
          </p:cNvSpPr>
          <p:nvPr/>
        </p:nvSpPr>
        <p:spPr bwMode="auto">
          <a:xfrm flipV="1">
            <a:off x="285750" y="2735302"/>
            <a:ext cx="8562975" cy="0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61" name="Line 5"/>
          <p:cNvSpPr>
            <a:spLocks noChangeShapeType="1"/>
          </p:cNvSpPr>
          <p:nvPr/>
        </p:nvSpPr>
        <p:spPr bwMode="auto">
          <a:xfrm flipV="1">
            <a:off x="2838450" y="2735302"/>
            <a:ext cx="1181100" cy="9525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96" name="Line 40"/>
          <p:cNvSpPr>
            <a:spLocks noChangeShapeType="1"/>
          </p:cNvSpPr>
          <p:nvPr/>
        </p:nvSpPr>
        <p:spPr bwMode="auto">
          <a:xfrm flipV="1">
            <a:off x="4981575" y="2725777"/>
            <a:ext cx="1181100" cy="9525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97" name="Line 41"/>
          <p:cNvSpPr>
            <a:spLocks noChangeShapeType="1"/>
          </p:cNvSpPr>
          <p:nvPr/>
        </p:nvSpPr>
        <p:spPr bwMode="auto">
          <a:xfrm>
            <a:off x="7248525" y="2725777"/>
            <a:ext cx="0" cy="1009650"/>
          </a:xfrm>
          <a:prstGeom prst="line">
            <a:avLst/>
          </a:prstGeom>
          <a:noFill/>
          <a:ln w="57150">
            <a:solidFill>
              <a:schemeClr val="tx2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5499" name="Text Box 43"/>
          <p:cNvSpPr txBox="1">
            <a:spLocks noChangeArrowheads="1"/>
          </p:cNvSpPr>
          <p:nvPr/>
        </p:nvSpPr>
        <p:spPr bwMode="auto">
          <a:xfrm>
            <a:off x="141288" y="4352925"/>
            <a:ext cx="8920162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dirty="0">
                <a:solidFill>
                  <a:schemeClr val="bg2"/>
                </a:solidFill>
              </a:rPr>
              <a:t>Z….optische Achse			F….objektseitige Brennweite</a:t>
            </a:r>
          </a:p>
          <a:p>
            <a:r>
              <a:rPr lang="de-DE" sz="2000" dirty="0">
                <a:solidFill>
                  <a:schemeClr val="bg2"/>
                </a:solidFill>
              </a:rPr>
              <a:t>O…Position des Objekts		F‘…bildseitige        - “ -</a:t>
            </a:r>
          </a:p>
          <a:p>
            <a:r>
              <a:rPr lang="de-DE" sz="2000" dirty="0">
                <a:solidFill>
                  <a:schemeClr val="bg2"/>
                </a:solidFill>
              </a:rPr>
              <a:t>O‘…   - “ -          </a:t>
            </a:r>
            <a:r>
              <a:rPr lang="de-DE" sz="2000" dirty="0" smtClean="0">
                <a:solidFill>
                  <a:schemeClr val="bg2"/>
                </a:solidFill>
              </a:rPr>
              <a:t>  Bildes</a:t>
            </a:r>
            <a:endParaRPr lang="de-DE" sz="2000" dirty="0">
              <a:solidFill>
                <a:schemeClr val="bg2"/>
              </a:solidFill>
            </a:endParaRPr>
          </a:p>
          <a:p>
            <a:r>
              <a:rPr lang="de-DE" sz="2000" dirty="0">
                <a:solidFill>
                  <a:schemeClr val="bg2"/>
                </a:solidFill>
              </a:rPr>
              <a:t>H….objektseitige Hauptebene der Linse	</a:t>
            </a:r>
            <a:endParaRPr lang="de-DE" sz="2000" dirty="0" smtClean="0">
              <a:solidFill>
                <a:schemeClr val="bg2"/>
              </a:solidFill>
            </a:endParaRPr>
          </a:p>
          <a:p>
            <a:r>
              <a:rPr lang="de-DE" sz="2000" dirty="0" smtClean="0">
                <a:solidFill>
                  <a:schemeClr val="bg2"/>
                </a:solidFill>
              </a:rPr>
              <a:t>H</a:t>
            </a:r>
            <a:r>
              <a:rPr lang="de-DE" sz="2000" dirty="0">
                <a:solidFill>
                  <a:schemeClr val="bg2"/>
                </a:solidFill>
              </a:rPr>
              <a:t>‘…bildseitige….</a:t>
            </a:r>
          </a:p>
          <a:p>
            <a:endParaRPr lang="de-DE" sz="2000" dirty="0" smtClean="0">
              <a:solidFill>
                <a:schemeClr val="bg2"/>
              </a:solidFill>
            </a:endParaRPr>
          </a:p>
          <a:p>
            <a:r>
              <a:rPr lang="de-DE" sz="2000" dirty="0" smtClean="0">
                <a:solidFill>
                  <a:schemeClr val="bg2"/>
                </a:solidFill>
              </a:rPr>
              <a:t>Bild erscheint scharf: alle </a:t>
            </a:r>
            <a:r>
              <a:rPr lang="de-DE" sz="2000" dirty="0">
                <a:solidFill>
                  <a:schemeClr val="bg2"/>
                </a:solidFill>
              </a:rPr>
              <a:t>Strahlen vom Objekt O werden auf O‘ abgebildet</a:t>
            </a:r>
          </a:p>
          <a:p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275501" name="Text Box 45"/>
          <p:cNvSpPr txBox="1">
            <a:spLocks noChangeArrowheads="1"/>
          </p:cNvSpPr>
          <p:nvPr/>
        </p:nvSpPr>
        <p:spPr bwMode="auto">
          <a:xfrm>
            <a:off x="1492250" y="1268452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275502" name="Text Box 46"/>
          <p:cNvSpPr txBox="1">
            <a:spLocks noChangeArrowheads="1"/>
          </p:cNvSpPr>
          <p:nvPr/>
        </p:nvSpPr>
        <p:spPr bwMode="auto">
          <a:xfrm>
            <a:off x="7324725" y="3516352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O‘</a:t>
            </a:r>
          </a:p>
        </p:txBody>
      </p:sp>
      <p:sp>
        <p:nvSpPr>
          <p:cNvPr id="275503" name="Text Box 47"/>
          <p:cNvSpPr txBox="1">
            <a:spLocks noChangeArrowheads="1"/>
          </p:cNvSpPr>
          <p:nvPr/>
        </p:nvSpPr>
        <p:spPr bwMode="auto">
          <a:xfrm>
            <a:off x="5307013" y="2278102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F‘</a:t>
            </a:r>
          </a:p>
        </p:txBody>
      </p:sp>
      <p:sp>
        <p:nvSpPr>
          <p:cNvPr id="275504" name="Text Box 48"/>
          <p:cNvSpPr txBox="1">
            <a:spLocks noChangeArrowheads="1"/>
          </p:cNvSpPr>
          <p:nvPr/>
        </p:nvSpPr>
        <p:spPr bwMode="auto">
          <a:xfrm>
            <a:off x="4822825" y="1092240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H‘</a:t>
            </a:r>
          </a:p>
        </p:txBody>
      </p:sp>
      <p:sp>
        <p:nvSpPr>
          <p:cNvPr id="275505" name="Text Box 49"/>
          <p:cNvSpPr txBox="1">
            <a:spLocks noChangeArrowheads="1"/>
          </p:cNvSpPr>
          <p:nvPr/>
        </p:nvSpPr>
        <p:spPr bwMode="auto">
          <a:xfrm>
            <a:off x="3832225" y="1077952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3175" y="895350"/>
            <a:ext cx="9144000" cy="35528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AT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85749" y="142875"/>
            <a:ext cx="8656369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</a:t>
            </a:r>
            <a:r>
              <a:rPr lang="de-DE" sz="2800" dirty="0" smtClean="0">
                <a:solidFill>
                  <a:srgbClr val="0033CC"/>
                </a:solidFill>
              </a:rPr>
              <a:t> </a:t>
            </a:r>
            <a:r>
              <a:rPr lang="de-DE" sz="2800" dirty="0">
                <a:solidFill>
                  <a:srgbClr val="0033CC"/>
                </a:solidFill>
              </a:rPr>
              <a:t>optische </a:t>
            </a:r>
            <a:r>
              <a:rPr lang="de-DE" sz="2800" dirty="0" smtClean="0">
                <a:solidFill>
                  <a:srgbClr val="0033CC"/>
                </a:solidFill>
              </a:rPr>
              <a:t>Abbildung „unscharfe Abbildung“</a:t>
            </a:r>
            <a:endParaRPr lang="de-DE" sz="2800" dirty="0">
              <a:solidFill>
                <a:srgbClr val="0033CC"/>
              </a:solidFill>
            </a:endParaRPr>
          </a:p>
        </p:txBody>
      </p:sp>
      <p:sp>
        <p:nvSpPr>
          <p:cNvPr id="279556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279557" name="Line 5"/>
          <p:cNvSpPr>
            <a:spLocks noChangeShapeType="1"/>
          </p:cNvSpPr>
          <p:nvPr/>
        </p:nvSpPr>
        <p:spPr bwMode="auto">
          <a:xfrm>
            <a:off x="4019550" y="1733550"/>
            <a:ext cx="0" cy="2390775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58" name="Line 6"/>
          <p:cNvSpPr>
            <a:spLocks noChangeShapeType="1"/>
          </p:cNvSpPr>
          <p:nvPr/>
        </p:nvSpPr>
        <p:spPr bwMode="auto">
          <a:xfrm flipH="1">
            <a:off x="4714875" y="1747838"/>
            <a:ext cx="0" cy="2376487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59" name="Line 7"/>
          <p:cNvSpPr>
            <a:spLocks noChangeShapeType="1"/>
          </p:cNvSpPr>
          <p:nvPr/>
        </p:nvSpPr>
        <p:spPr bwMode="auto">
          <a:xfrm flipV="1">
            <a:off x="1657350" y="1924050"/>
            <a:ext cx="0" cy="1009650"/>
          </a:xfrm>
          <a:prstGeom prst="line">
            <a:avLst/>
          </a:prstGeom>
          <a:noFill/>
          <a:ln w="57150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60" name="Line 8"/>
          <p:cNvSpPr>
            <a:spLocks noChangeShapeType="1"/>
          </p:cNvSpPr>
          <p:nvPr/>
        </p:nvSpPr>
        <p:spPr bwMode="auto">
          <a:xfrm>
            <a:off x="2838450" y="2886075"/>
            <a:ext cx="0" cy="85725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61" name="Line 9"/>
          <p:cNvSpPr>
            <a:spLocks noChangeShapeType="1"/>
          </p:cNvSpPr>
          <p:nvPr/>
        </p:nvSpPr>
        <p:spPr bwMode="auto">
          <a:xfrm>
            <a:off x="1657350" y="1924050"/>
            <a:ext cx="3057525" cy="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62" name="Line 10"/>
          <p:cNvSpPr>
            <a:spLocks noChangeShapeType="1"/>
          </p:cNvSpPr>
          <p:nvPr/>
        </p:nvSpPr>
        <p:spPr bwMode="auto">
          <a:xfrm>
            <a:off x="4714875" y="1924049"/>
            <a:ext cx="2863056" cy="2524125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63" name="Line 11"/>
          <p:cNvSpPr>
            <a:spLocks noChangeShapeType="1"/>
          </p:cNvSpPr>
          <p:nvPr/>
        </p:nvSpPr>
        <p:spPr bwMode="auto">
          <a:xfrm>
            <a:off x="3929063" y="3933825"/>
            <a:ext cx="3648868" cy="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64" name="Line 12"/>
          <p:cNvSpPr>
            <a:spLocks noChangeShapeType="1"/>
          </p:cNvSpPr>
          <p:nvPr/>
        </p:nvSpPr>
        <p:spPr bwMode="auto">
          <a:xfrm>
            <a:off x="1657350" y="1962150"/>
            <a:ext cx="2362200" cy="1971675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3213100" y="24669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279566" name="Text Box 14"/>
          <p:cNvSpPr txBox="1">
            <a:spLocks noChangeArrowheads="1"/>
          </p:cNvSpPr>
          <p:nvPr/>
        </p:nvSpPr>
        <p:spPr bwMode="auto">
          <a:xfrm>
            <a:off x="7853363" y="2428875"/>
            <a:ext cx="1208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Times New Roman" pitchFamily="18" charset="0"/>
              </a:rPr>
              <a:t>Achse Z</a:t>
            </a:r>
          </a:p>
        </p:txBody>
      </p:sp>
      <p:sp>
        <p:nvSpPr>
          <p:cNvPr id="279567" name="Line 15"/>
          <p:cNvSpPr>
            <a:spLocks noChangeShapeType="1"/>
          </p:cNvSpPr>
          <p:nvPr/>
        </p:nvSpPr>
        <p:spPr bwMode="auto">
          <a:xfrm flipV="1">
            <a:off x="285750" y="2933700"/>
            <a:ext cx="8562975" cy="0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68" name="Line 16"/>
          <p:cNvSpPr>
            <a:spLocks noChangeShapeType="1"/>
          </p:cNvSpPr>
          <p:nvPr/>
        </p:nvSpPr>
        <p:spPr bwMode="auto">
          <a:xfrm flipV="1">
            <a:off x="2838450" y="2933700"/>
            <a:ext cx="1181100" cy="9525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69" name="Line 17"/>
          <p:cNvSpPr>
            <a:spLocks noChangeShapeType="1"/>
          </p:cNvSpPr>
          <p:nvPr/>
        </p:nvSpPr>
        <p:spPr bwMode="auto">
          <a:xfrm flipV="1">
            <a:off x="4738688" y="2924175"/>
            <a:ext cx="1181100" cy="9525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70" name="Line 18"/>
          <p:cNvSpPr>
            <a:spLocks noChangeShapeType="1"/>
          </p:cNvSpPr>
          <p:nvPr/>
        </p:nvSpPr>
        <p:spPr bwMode="auto">
          <a:xfrm>
            <a:off x="7577931" y="2924175"/>
            <a:ext cx="0" cy="1009650"/>
          </a:xfrm>
          <a:prstGeom prst="line">
            <a:avLst/>
          </a:prstGeom>
          <a:noFill/>
          <a:ln w="57150">
            <a:solidFill>
              <a:schemeClr val="tx2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71" name="Text Box 19"/>
          <p:cNvSpPr txBox="1">
            <a:spLocks noChangeArrowheads="1"/>
          </p:cNvSpPr>
          <p:nvPr/>
        </p:nvSpPr>
        <p:spPr bwMode="auto">
          <a:xfrm>
            <a:off x="141288" y="4924425"/>
            <a:ext cx="892016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dirty="0">
                <a:solidFill>
                  <a:schemeClr val="bg2"/>
                </a:solidFill>
              </a:rPr>
              <a:t>Unschärfe durch Verschieben der bildseitigen Hauptebene der Linse</a:t>
            </a:r>
          </a:p>
          <a:p>
            <a:endParaRPr lang="de-DE" sz="2000" dirty="0">
              <a:solidFill>
                <a:schemeClr val="bg2"/>
              </a:solidFill>
            </a:endParaRPr>
          </a:p>
          <a:p>
            <a:r>
              <a:rPr lang="de-DE" sz="2000" dirty="0">
                <a:solidFill>
                  <a:schemeClr val="bg2"/>
                </a:solidFill>
              </a:rPr>
              <a:t>Die Linse kann immer nur für einen bestimmten Abstand „scharf“ gestellt werden.</a:t>
            </a:r>
          </a:p>
        </p:txBody>
      </p:sp>
      <p:sp>
        <p:nvSpPr>
          <p:cNvPr id="279572" name="Text Box 20"/>
          <p:cNvSpPr txBox="1">
            <a:spLocks noChangeArrowheads="1"/>
          </p:cNvSpPr>
          <p:nvPr/>
        </p:nvSpPr>
        <p:spPr bwMode="auto">
          <a:xfrm>
            <a:off x="1492250" y="146685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279573" name="Text Box 21"/>
          <p:cNvSpPr txBox="1">
            <a:spLocks noChangeArrowheads="1"/>
          </p:cNvSpPr>
          <p:nvPr/>
        </p:nvSpPr>
        <p:spPr bwMode="auto">
          <a:xfrm>
            <a:off x="7692860" y="3714750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Times New Roman" pitchFamily="18" charset="0"/>
              </a:rPr>
              <a:t>O‘</a:t>
            </a:r>
          </a:p>
        </p:txBody>
      </p:sp>
      <p:sp>
        <p:nvSpPr>
          <p:cNvPr id="279574" name="Text Box 22"/>
          <p:cNvSpPr txBox="1">
            <a:spLocks noChangeArrowheads="1"/>
          </p:cNvSpPr>
          <p:nvPr/>
        </p:nvSpPr>
        <p:spPr bwMode="auto">
          <a:xfrm>
            <a:off x="5068888" y="2476500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F‘</a:t>
            </a:r>
          </a:p>
        </p:txBody>
      </p:sp>
      <p:sp>
        <p:nvSpPr>
          <p:cNvPr id="279575" name="Text Box 23"/>
          <p:cNvSpPr txBox="1">
            <a:spLocks noChangeArrowheads="1"/>
          </p:cNvSpPr>
          <p:nvPr/>
        </p:nvSpPr>
        <p:spPr bwMode="auto">
          <a:xfrm>
            <a:off x="4822825" y="1290638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H‘</a:t>
            </a:r>
          </a:p>
        </p:txBody>
      </p:sp>
      <p:sp>
        <p:nvSpPr>
          <p:cNvPr id="279576" name="Text Box 24"/>
          <p:cNvSpPr txBox="1">
            <a:spLocks noChangeArrowheads="1"/>
          </p:cNvSpPr>
          <p:nvPr/>
        </p:nvSpPr>
        <p:spPr bwMode="auto">
          <a:xfrm>
            <a:off x="3832225" y="127635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279577" name="Line 25"/>
          <p:cNvSpPr>
            <a:spLocks noChangeShapeType="1"/>
          </p:cNvSpPr>
          <p:nvPr/>
        </p:nvSpPr>
        <p:spPr bwMode="auto">
          <a:xfrm>
            <a:off x="7599207" y="3949102"/>
            <a:ext cx="2474" cy="499072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79578" name="Line 26"/>
          <p:cNvSpPr>
            <a:spLocks noChangeShapeType="1"/>
          </p:cNvSpPr>
          <p:nvPr/>
        </p:nvSpPr>
        <p:spPr bwMode="auto">
          <a:xfrm flipH="1">
            <a:off x="4876800" y="1754188"/>
            <a:ext cx="0" cy="2376487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6267450" y="4433052"/>
            <a:ext cx="2194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Unschärfebereich</a:t>
            </a:r>
            <a:endParaRPr lang="de-DE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llipse 2"/>
          <p:cNvSpPr/>
          <p:nvPr/>
        </p:nvSpPr>
        <p:spPr bwMode="auto">
          <a:xfrm>
            <a:off x="1586100" y="1864675"/>
            <a:ext cx="147699" cy="1422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142875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chemeClr val="bg1"/>
                </a:solidFill>
              </a:rPr>
              <a:t>Blende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932337"/>
            <a:ext cx="8677275" cy="18227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400" dirty="0">
                <a:solidFill>
                  <a:schemeClr val="bg2"/>
                </a:solidFill>
              </a:rPr>
              <a:t>Die Blende ist die mechanische Vorrichtung im Objektiv, über die sich die Weite der Objektivöffnung regeln lässt. Über einen Lamellenverschluss wird die Öffnung </a:t>
            </a:r>
            <a:r>
              <a:rPr lang="de-DE" sz="2400" dirty="0" smtClean="0">
                <a:solidFill>
                  <a:schemeClr val="bg2"/>
                </a:solidFill>
              </a:rPr>
              <a:t>verkleinert </a:t>
            </a:r>
            <a:r>
              <a:rPr lang="de-DE" sz="2400" dirty="0">
                <a:solidFill>
                  <a:schemeClr val="bg2"/>
                </a:solidFill>
              </a:rPr>
              <a:t>bzw. vergrößert.</a:t>
            </a:r>
            <a:endParaRPr lang="de-DE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18818" name="Picture 2" descr="Blende und Belicht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755075"/>
            <a:ext cx="857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247650" y="5863580"/>
            <a:ext cx="7447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2"/>
                </a:solidFill>
              </a:rPr>
              <a:t>http://www.foto-kurs.com/kamera-blende.php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" y="142875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chemeClr val="bg1"/>
                </a:solidFill>
              </a:rPr>
              <a:t>Blende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790946"/>
            <a:ext cx="8458200" cy="685429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Die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Blende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kontrolliert die 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Helligkei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t, die 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Schärfentiefe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und das Ausmaß der </a:t>
            </a:r>
            <a:r>
              <a:rPr lang="de-DE" sz="2000" dirty="0">
                <a:solidFill>
                  <a:schemeClr val="bg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Vignettierung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(Abschattung zum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Bildrand 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hin) des Abbildes. 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19842" name="Picture 2" descr="Abbildung: Blendenzahlen und Größe der Blendenöffn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87"/>
          <a:stretch/>
        </p:blipFill>
        <p:spPr bwMode="auto">
          <a:xfrm>
            <a:off x="0" y="1552575"/>
            <a:ext cx="9144000" cy="204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285750" y="3692579"/>
            <a:ext cx="8724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2"/>
                </a:solidFill>
              </a:rPr>
              <a:t>Blendenwert </a:t>
            </a:r>
            <a:r>
              <a:rPr lang="de-DE" sz="2000" dirty="0" smtClean="0">
                <a:solidFill>
                  <a:schemeClr val="bg2"/>
                </a:solidFill>
              </a:rPr>
              <a:t>groß (f/11) </a:t>
            </a:r>
            <a:r>
              <a:rPr lang="de-DE" sz="2000" dirty="0" smtClean="0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r>
              <a:rPr lang="de-DE" sz="2000" dirty="0" smtClean="0">
                <a:solidFill>
                  <a:schemeClr val="bg2"/>
                </a:solidFill>
              </a:rPr>
              <a:t> Blendenöffnung </a:t>
            </a:r>
            <a:r>
              <a:rPr lang="de-DE" sz="2000" dirty="0">
                <a:solidFill>
                  <a:schemeClr val="bg2"/>
                </a:solidFill>
              </a:rPr>
              <a:t>klein </a:t>
            </a:r>
            <a:r>
              <a:rPr lang="de-DE" sz="2000" dirty="0" smtClean="0">
                <a:solidFill>
                  <a:schemeClr val="bg2"/>
                </a:solidFill>
                <a:sym typeface="Wingdings" panose="05000000000000000000" pitchFamily="2" charset="2"/>
              </a:rPr>
              <a:t> </a:t>
            </a:r>
            <a:r>
              <a:rPr lang="de-DE" sz="2000" dirty="0" smtClean="0">
                <a:solidFill>
                  <a:schemeClr val="bg2"/>
                </a:solidFill>
              </a:rPr>
              <a:t>wenig Licht wird durchgelassen</a:t>
            </a:r>
          </a:p>
        </p:txBody>
      </p:sp>
      <p:pic>
        <p:nvPicPr>
          <p:cNvPr id="419844" name="Picture 4" descr="https://encrypted-tbn2.gstatic.com/images?q=tbn:ANd9GcQqEEYckz4ScW-JCgzwke4JC_zsK9SILUtfyqZC0814R23T9d9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581441"/>
            <a:ext cx="3114675" cy="207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486150" y="6391955"/>
            <a:ext cx="5324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Beispiel für eine starke Vignettierung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392112" y="95002"/>
            <a:ext cx="64660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Bestimmung der Raumkoordinaten</a:t>
            </a:r>
            <a:endParaRPr lang="de-AT" sz="3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2447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54036" y="5617028"/>
            <a:ext cx="8183563" cy="821871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Bei welchem Marker wird die Positionsbestimmung einen geringeren Fehler in x-Richtung aufweisen (weshalb)? </a:t>
            </a:r>
          </a:p>
        </p:txBody>
      </p:sp>
      <p:sp>
        <p:nvSpPr>
          <p:cNvPr id="244742" name="Rectangle 6"/>
          <p:cNvSpPr>
            <a:spLocks noChangeArrowheads="1"/>
          </p:cNvSpPr>
          <p:nvPr/>
        </p:nvSpPr>
        <p:spPr bwMode="auto">
          <a:xfrm rot="1472645">
            <a:off x="781050" y="1862138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4743" name="Rectangle 7"/>
          <p:cNvSpPr>
            <a:spLocks noChangeArrowheads="1"/>
          </p:cNvSpPr>
          <p:nvPr/>
        </p:nvSpPr>
        <p:spPr bwMode="auto">
          <a:xfrm>
            <a:off x="406400" y="3028950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4744" name="Rectangle 8"/>
          <p:cNvSpPr>
            <a:spLocks noChangeArrowheads="1"/>
          </p:cNvSpPr>
          <p:nvPr/>
        </p:nvSpPr>
        <p:spPr bwMode="auto">
          <a:xfrm rot="-1396076">
            <a:off x="720725" y="4133850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4747" name="Oval 11"/>
          <p:cNvSpPr>
            <a:spLocks noChangeArrowheads="1"/>
          </p:cNvSpPr>
          <p:nvPr/>
        </p:nvSpPr>
        <p:spPr bwMode="auto">
          <a:xfrm>
            <a:off x="3276600" y="2828925"/>
            <a:ext cx="330200" cy="292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4748" name="Oval 12"/>
          <p:cNvSpPr>
            <a:spLocks noChangeArrowheads="1"/>
          </p:cNvSpPr>
          <p:nvPr/>
        </p:nvSpPr>
        <p:spPr bwMode="auto">
          <a:xfrm>
            <a:off x="8026400" y="2736850"/>
            <a:ext cx="330200" cy="292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4749" name="Text Box 13"/>
          <p:cNvSpPr txBox="1">
            <a:spLocks noChangeArrowheads="1"/>
          </p:cNvSpPr>
          <p:nvPr/>
        </p:nvSpPr>
        <p:spPr bwMode="auto">
          <a:xfrm>
            <a:off x="3276600" y="227965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44750" name="Text Box 14"/>
          <p:cNvSpPr txBox="1">
            <a:spLocks noChangeArrowheads="1"/>
          </p:cNvSpPr>
          <p:nvPr/>
        </p:nvSpPr>
        <p:spPr bwMode="auto">
          <a:xfrm>
            <a:off x="8026400" y="2279650"/>
            <a:ext cx="33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44751" name="Line 15"/>
          <p:cNvSpPr>
            <a:spLocks noChangeShapeType="1"/>
          </p:cNvSpPr>
          <p:nvPr/>
        </p:nvSpPr>
        <p:spPr bwMode="auto">
          <a:xfrm>
            <a:off x="3400425" y="4600575"/>
            <a:ext cx="4625975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44752" name="Text Box 16"/>
          <p:cNvSpPr txBox="1">
            <a:spLocks noChangeArrowheads="1"/>
          </p:cNvSpPr>
          <p:nvPr/>
        </p:nvSpPr>
        <p:spPr bwMode="auto">
          <a:xfrm>
            <a:off x="7934325" y="42592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/>
              <a:t>x</a:t>
            </a:r>
            <a:endParaRPr lang="de-DE"/>
          </a:p>
        </p:txBody>
      </p:sp>
      <p:sp>
        <p:nvSpPr>
          <p:cNvPr id="244753" name="Text Box 17"/>
          <p:cNvSpPr txBox="1">
            <a:spLocks noChangeArrowheads="1"/>
          </p:cNvSpPr>
          <p:nvPr/>
        </p:nvSpPr>
        <p:spPr bwMode="auto">
          <a:xfrm>
            <a:off x="8102600" y="43719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>
                <a:solidFill>
                  <a:schemeClr val="bg2"/>
                </a:solidFill>
              </a:rPr>
              <a:t>x</a:t>
            </a:r>
            <a:endParaRPr lang="de-DE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chemeClr val="bg1"/>
                </a:solidFill>
              </a:rPr>
              <a:t>Blende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771525"/>
            <a:ext cx="9001125" cy="45339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Die Blende erfüllt zwei wichtige Funktionen: Einerseits steuert sie die </a:t>
            </a:r>
            <a:r>
              <a:rPr lang="de-DE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Stärke der Beleuchtung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des Films, Fotopapiers oder Bildsensors: Je größer die Blendenzahl wird, desto weniger Licht kann durch das Objektiv dringen. Zum Beispiel bei der Blendenzahl-Einstellung 2.8 lässt das Objektiv mehr Licht durch als bei 5.6. So wird in Verbindung mit der Belichtungszeit die Belichtung des Films bzw. Chips geregelt.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Andererseits beeinflusst die Blende die </a:t>
            </a:r>
            <a:r>
              <a:rPr lang="de-DE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Schärfentiefe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Mit größerer Blendenzahl und damit kleinerer Blendenöffnung wird nicht nur die wirksame Lichtmenge verringert, auch die </a:t>
            </a: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Unschärfekreise 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werden durch den spitzeren Lichtkegel kleiner. Folglich vergrößert sich der Bereich des Motivs, der noch als scharf wahrgenommen wird, bis der zulässige Grenzwert erreicht wird. Der </a:t>
            </a: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Tiefenbereich 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der scharfen Abbildung (Schärfentiefe) nimmt beim Schließen der Blende also zu. (Wikipedia)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de-AT" sz="20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è"/>
            </a:pPr>
            <a:r>
              <a:rPr lang="de-AT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Um eine hohe Bewegungs- und Tiefenschärfe zu erreichen wird „viel“ Licht benötigt. </a:t>
            </a:r>
          </a:p>
          <a:p>
            <a:pPr>
              <a:lnSpc>
                <a:spcPct val="90000"/>
              </a:lnSpc>
              <a:buFont typeface="Wingdings" pitchFamily="2" charset="2"/>
              <a:buChar char="è"/>
            </a:pPr>
            <a:r>
              <a:rPr lang="de-AT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Bei geringerer Lichtintensität </a:t>
            </a:r>
            <a:r>
              <a:rPr lang="de-AT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sind große Objektive </a:t>
            </a:r>
            <a:r>
              <a:rPr lang="de-AT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und „</a:t>
            </a:r>
            <a:r>
              <a:rPr lang="de-AT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großflächige“ </a:t>
            </a:r>
            <a:r>
              <a:rPr lang="de-AT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Licht-Sensoren erforderlich.</a:t>
            </a:r>
            <a:endParaRPr lang="de-DE" sz="20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9" y="142875"/>
            <a:ext cx="8775701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rgbClr val="0033CC"/>
                </a:solidFill>
              </a:rPr>
              <a:t>Einfluss Blende bei der optische Abbildung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154" y="963613"/>
            <a:ext cx="9063038" cy="20288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Funktionsprinzip einer </a:t>
            </a:r>
            <a:r>
              <a:rPr lang="de-DE" sz="2400" b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Aperturblende</a:t>
            </a:r>
            <a:r>
              <a:rPr lang="de-DE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de-DE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Die </a:t>
            </a:r>
            <a:r>
              <a:rPr lang="de-DE" sz="2400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Aperturblende</a:t>
            </a:r>
            <a:r>
              <a:rPr lang="de-DE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liegt zwischen Eintritts- und Austrittsöffnung des Systems und begrenzt den Raumwinkel aller </a:t>
            </a:r>
            <a:r>
              <a:rPr lang="de-DE" sz="24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Strahlen </a:t>
            </a:r>
            <a:r>
              <a:rPr lang="de-DE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deren Spitzen im Bildraum liegen. 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grpSp>
        <p:nvGrpSpPr>
          <p:cNvPr id="192553" name="Group 41"/>
          <p:cNvGrpSpPr>
            <a:grpSpLocks/>
          </p:cNvGrpSpPr>
          <p:nvPr/>
        </p:nvGrpSpPr>
        <p:grpSpPr bwMode="auto">
          <a:xfrm>
            <a:off x="285750" y="3429000"/>
            <a:ext cx="8775700" cy="2705100"/>
            <a:chOff x="180" y="924"/>
            <a:chExt cx="5528" cy="1704"/>
          </a:xfrm>
        </p:grpSpPr>
        <p:sp>
          <p:nvSpPr>
            <p:cNvPr id="192525" name="Line 13"/>
            <p:cNvSpPr>
              <a:spLocks noChangeShapeType="1"/>
            </p:cNvSpPr>
            <p:nvPr/>
          </p:nvSpPr>
          <p:spPr bwMode="auto">
            <a:xfrm>
              <a:off x="2532" y="1092"/>
              <a:ext cx="0" cy="150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26" name="Line 14"/>
            <p:cNvSpPr>
              <a:spLocks noChangeShapeType="1"/>
            </p:cNvSpPr>
            <p:nvPr/>
          </p:nvSpPr>
          <p:spPr bwMode="auto">
            <a:xfrm flipH="1">
              <a:off x="3150" y="1101"/>
              <a:ext cx="0" cy="149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27" name="Line 15"/>
            <p:cNvSpPr>
              <a:spLocks noChangeShapeType="1"/>
            </p:cNvSpPr>
            <p:nvPr/>
          </p:nvSpPr>
          <p:spPr bwMode="auto">
            <a:xfrm flipV="1">
              <a:off x="1044" y="1212"/>
              <a:ext cx="0" cy="63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28" name="Line 16"/>
            <p:cNvSpPr>
              <a:spLocks noChangeShapeType="1"/>
            </p:cNvSpPr>
            <p:nvPr/>
          </p:nvSpPr>
          <p:spPr bwMode="auto">
            <a:xfrm>
              <a:off x="1788" y="1818"/>
              <a:ext cx="0" cy="5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29" name="Line 17"/>
            <p:cNvSpPr>
              <a:spLocks noChangeShapeType="1"/>
            </p:cNvSpPr>
            <p:nvPr/>
          </p:nvSpPr>
          <p:spPr bwMode="auto">
            <a:xfrm>
              <a:off x="1044" y="1212"/>
              <a:ext cx="1787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32" name="Line 20"/>
            <p:cNvSpPr>
              <a:spLocks noChangeShapeType="1"/>
            </p:cNvSpPr>
            <p:nvPr/>
          </p:nvSpPr>
          <p:spPr bwMode="auto">
            <a:xfrm>
              <a:off x="1044" y="1236"/>
              <a:ext cx="1488" cy="124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34" name="Text Box 22"/>
            <p:cNvSpPr txBox="1">
              <a:spLocks noChangeArrowheads="1"/>
            </p:cNvSpPr>
            <p:nvPr/>
          </p:nvSpPr>
          <p:spPr bwMode="auto">
            <a:xfrm>
              <a:off x="4947" y="1530"/>
              <a:ext cx="7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chemeClr val="bg2"/>
                  </a:solidFill>
                  <a:latin typeface="Times New Roman" pitchFamily="18" charset="0"/>
                </a:rPr>
                <a:t>Achse Z</a:t>
              </a:r>
            </a:p>
          </p:txBody>
        </p:sp>
        <p:sp>
          <p:nvSpPr>
            <p:cNvPr id="192535" name="Line 23"/>
            <p:cNvSpPr>
              <a:spLocks noChangeShapeType="1"/>
            </p:cNvSpPr>
            <p:nvPr/>
          </p:nvSpPr>
          <p:spPr bwMode="auto">
            <a:xfrm flipV="1">
              <a:off x="180" y="1848"/>
              <a:ext cx="5394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38" name="Line 26"/>
            <p:cNvSpPr>
              <a:spLocks noChangeShapeType="1"/>
            </p:cNvSpPr>
            <p:nvPr/>
          </p:nvSpPr>
          <p:spPr bwMode="auto">
            <a:xfrm>
              <a:off x="4566" y="1842"/>
              <a:ext cx="0" cy="63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39" name="Text Box 27"/>
            <p:cNvSpPr txBox="1">
              <a:spLocks noChangeArrowheads="1"/>
            </p:cNvSpPr>
            <p:nvPr/>
          </p:nvSpPr>
          <p:spPr bwMode="auto">
            <a:xfrm>
              <a:off x="940" y="924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chemeClr val="bg2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92540" name="Text Box 28"/>
            <p:cNvSpPr txBox="1">
              <a:spLocks noChangeArrowheads="1"/>
            </p:cNvSpPr>
            <p:nvPr/>
          </p:nvSpPr>
          <p:spPr bwMode="auto">
            <a:xfrm>
              <a:off x="4614" y="2340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chemeClr val="bg2"/>
                  </a:solidFill>
                  <a:latin typeface="Times New Roman" pitchFamily="18" charset="0"/>
                </a:rPr>
                <a:t>O‘</a:t>
              </a:r>
            </a:p>
          </p:txBody>
        </p:sp>
        <p:sp>
          <p:nvSpPr>
            <p:cNvPr id="192544" name="Line 32"/>
            <p:cNvSpPr>
              <a:spLocks noChangeShapeType="1"/>
            </p:cNvSpPr>
            <p:nvPr/>
          </p:nvSpPr>
          <p:spPr bwMode="auto">
            <a:xfrm>
              <a:off x="2843" y="1092"/>
              <a:ext cx="0" cy="43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45" name="Line 33"/>
            <p:cNvSpPr>
              <a:spLocks noChangeShapeType="1"/>
            </p:cNvSpPr>
            <p:nvPr/>
          </p:nvSpPr>
          <p:spPr bwMode="auto">
            <a:xfrm>
              <a:off x="2831" y="2124"/>
              <a:ext cx="0" cy="43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46" name="Line 34"/>
            <p:cNvSpPr>
              <a:spLocks noChangeShapeType="1"/>
            </p:cNvSpPr>
            <p:nvPr/>
          </p:nvSpPr>
          <p:spPr bwMode="auto">
            <a:xfrm>
              <a:off x="1044" y="1236"/>
              <a:ext cx="1488" cy="79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47" name="Line 35"/>
            <p:cNvSpPr>
              <a:spLocks noChangeShapeType="1"/>
            </p:cNvSpPr>
            <p:nvPr/>
          </p:nvSpPr>
          <p:spPr bwMode="auto">
            <a:xfrm>
              <a:off x="3150" y="2160"/>
              <a:ext cx="1416" cy="33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48" name="Line 36"/>
            <p:cNvSpPr>
              <a:spLocks noChangeShapeType="1"/>
            </p:cNvSpPr>
            <p:nvPr/>
          </p:nvSpPr>
          <p:spPr bwMode="auto">
            <a:xfrm>
              <a:off x="2538" y="2029"/>
              <a:ext cx="600" cy="131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49" name="Line 37"/>
            <p:cNvSpPr>
              <a:spLocks noChangeShapeType="1"/>
            </p:cNvSpPr>
            <p:nvPr/>
          </p:nvSpPr>
          <p:spPr bwMode="auto">
            <a:xfrm>
              <a:off x="1068" y="1236"/>
              <a:ext cx="1464" cy="261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50" name="Line 38"/>
            <p:cNvSpPr>
              <a:spLocks noChangeShapeType="1"/>
            </p:cNvSpPr>
            <p:nvPr/>
          </p:nvSpPr>
          <p:spPr bwMode="auto">
            <a:xfrm>
              <a:off x="2532" y="1497"/>
              <a:ext cx="618" cy="12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51" name="Line 39"/>
            <p:cNvSpPr>
              <a:spLocks noChangeShapeType="1"/>
            </p:cNvSpPr>
            <p:nvPr/>
          </p:nvSpPr>
          <p:spPr bwMode="auto">
            <a:xfrm>
              <a:off x="3150" y="1619"/>
              <a:ext cx="1416" cy="8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  <p:sp>
          <p:nvSpPr>
            <p:cNvPr id="192552" name="Line 40"/>
            <p:cNvSpPr>
              <a:spLocks noChangeShapeType="1"/>
            </p:cNvSpPr>
            <p:nvPr/>
          </p:nvSpPr>
          <p:spPr bwMode="auto">
            <a:xfrm>
              <a:off x="2532" y="2470"/>
              <a:ext cx="299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de-AT"/>
            </a:p>
          </p:txBody>
        </p:sp>
      </p:grpSp>
      <p:sp>
        <p:nvSpPr>
          <p:cNvPr id="2" name="Rechteck 1"/>
          <p:cNvSpPr/>
          <p:nvPr/>
        </p:nvSpPr>
        <p:spPr>
          <a:xfrm>
            <a:off x="4025215" y="3198168"/>
            <a:ext cx="114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Blende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285749" y="142504"/>
            <a:ext cx="8562975" cy="628650"/>
          </a:xfrm>
        </p:spPr>
        <p:txBody>
          <a:bodyPr/>
          <a:lstStyle/>
          <a:p>
            <a:pPr algn="l"/>
            <a:r>
              <a:rPr lang="de-DE" sz="2800" dirty="0" err="1" smtClean="0">
                <a:solidFill>
                  <a:schemeClr val="bg2"/>
                </a:solidFill>
              </a:rPr>
              <a:t>Excurs</a:t>
            </a:r>
            <a:r>
              <a:rPr lang="de-DE" sz="2800" dirty="0" smtClean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rgbClr val="0033CC"/>
                </a:solidFill>
              </a:rPr>
              <a:t>Einfluss </a:t>
            </a:r>
            <a:r>
              <a:rPr lang="de-DE" sz="2800" dirty="0" smtClean="0">
                <a:solidFill>
                  <a:srgbClr val="0033CC"/>
                </a:solidFill>
              </a:rPr>
              <a:t>Blende bei der optische </a:t>
            </a:r>
            <a:r>
              <a:rPr lang="de-DE" sz="2800" dirty="0">
                <a:solidFill>
                  <a:srgbClr val="0033CC"/>
                </a:solidFill>
              </a:rPr>
              <a:t>Abbildung</a:t>
            </a:r>
          </a:p>
        </p:txBody>
      </p:sp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319493" name="Line 5"/>
          <p:cNvSpPr>
            <a:spLocks noChangeShapeType="1"/>
          </p:cNvSpPr>
          <p:nvPr/>
        </p:nvSpPr>
        <p:spPr bwMode="auto">
          <a:xfrm>
            <a:off x="4019550" y="1733550"/>
            <a:ext cx="0" cy="2390775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494" name="Line 6"/>
          <p:cNvSpPr>
            <a:spLocks noChangeShapeType="1"/>
          </p:cNvSpPr>
          <p:nvPr/>
        </p:nvSpPr>
        <p:spPr bwMode="auto">
          <a:xfrm flipH="1">
            <a:off x="4714875" y="1747838"/>
            <a:ext cx="0" cy="2376487"/>
          </a:xfrm>
          <a:prstGeom prst="line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495" name="Line 7"/>
          <p:cNvSpPr>
            <a:spLocks noChangeShapeType="1"/>
          </p:cNvSpPr>
          <p:nvPr/>
        </p:nvSpPr>
        <p:spPr bwMode="auto">
          <a:xfrm flipV="1">
            <a:off x="1657350" y="1924050"/>
            <a:ext cx="0" cy="1009650"/>
          </a:xfrm>
          <a:prstGeom prst="line">
            <a:avLst/>
          </a:prstGeom>
          <a:noFill/>
          <a:ln w="57150">
            <a:solidFill>
              <a:schemeClr val="tx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496" name="Line 8"/>
          <p:cNvSpPr>
            <a:spLocks noChangeShapeType="1"/>
          </p:cNvSpPr>
          <p:nvPr/>
        </p:nvSpPr>
        <p:spPr bwMode="auto">
          <a:xfrm>
            <a:off x="2838450" y="2886075"/>
            <a:ext cx="0" cy="85725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497" name="Line 9"/>
          <p:cNvSpPr>
            <a:spLocks noChangeShapeType="1"/>
          </p:cNvSpPr>
          <p:nvPr/>
        </p:nvSpPr>
        <p:spPr bwMode="auto">
          <a:xfrm>
            <a:off x="1657350" y="1924050"/>
            <a:ext cx="3057525" cy="0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498" name="Line 10"/>
          <p:cNvSpPr>
            <a:spLocks noChangeShapeType="1"/>
          </p:cNvSpPr>
          <p:nvPr/>
        </p:nvSpPr>
        <p:spPr bwMode="auto">
          <a:xfrm>
            <a:off x="4714875" y="1924050"/>
            <a:ext cx="2538413" cy="2247900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499" name="Line 11"/>
          <p:cNvSpPr>
            <a:spLocks noChangeShapeType="1"/>
          </p:cNvSpPr>
          <p:nvPr/>
        </p:nvSpPr>
        <p:spPr bwMode="auto">
          <a:xfrm>
            <a:off x="3929063" y="3933825"/>
            <a:ext cx="3324225" cy="0"/>
          </a:xfrm>
          <a:prstGeom prst="line">
            <a:avLst/>
          </a:prstGeom>
          <a:noFill/>
          <a:ln w="12700" cap="rnd">
            <a:solidFill>
              <a:schemeClr val="bg2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00" name="Line 12"/>
          <p:cNvSpPr>
            <a:spLocks noChangeShapeType="1"/>
          </p:cNvSpPr>
          <p:nvPr/>
        </p:nvSpPr>
        <p:spPr bwMode="auto">
          <a:xfrm>
            <a:off x="1657350" y="1962150"/>
            <a:ext cx="2362200" cy="1971675"/>
          </a:xfrm>
          <a:prstGeom prst="line">
            <a:avLst/>
          </a:prstGeom>
          <a:noFill/>
          <a:ln w="12700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02" name="Text Box 14"/>
          <p:cNvSpPr txBox="1">
            <a:spLocks noChangeArrowheads="1"/>
          </p:cNvSpPr>
          <p:nvPr/>
        </p:nvSpPr>
        <p:spPr bwMode="auto">
          <a:xfrm>
            <a:off x="7853363" y="2428875"/>
            <a:ext cx="1208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Achse Z</a:t>
            </a:r>
          </a:p>
        </p:txBody>
      </p:sp>
      <p:sp>
        <p:nvSpPr>
          <p:cNvPr id="319503" name="Line 15"/>
          <p:cNvSpPr>
            <a:spLocks noChangeShapeType="1"/>
          </p:cNvSpPr>
          <p:nvPr/>
        </p:nvSpPr>
        <p:spPr bwMode="auto">
          <a:xfrm flipV="1">
            <a:off x="285750" y="2933700"/>
            <a:ext cx="8562975" cy="0"/>
          </a:xfrm>
          <a:prstGeom prst="line">
            <a:avLst/>
          </a:prstGeom>
          <a:noFill/>
          <a:ln w="28575">
            <a:solidFill>
              <a:schemeClr val="bg2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04" name="Line 16"/>
          <p:cNvSpPr>
            <a:spLocks noChangeShapeType="1"/>
          </p:cNvSpPr>
          <p:nvPr/>
        </p:nvSpPr>
        <p:spPr bwMode="auto">
          <a:xfrm>
            <a:off x="4362450" y="3095625"/>
            <a:ext cx="0" cy="1076325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05" name="Line 17"/>
          <p:cNvSpPr>
            <a:spLocks noChangeShapeType="1"/>
          </p:cNvSpPr>
          <p:nvPr/>
        </p:nvSpPr>
        <p:spPr bwMode="auto">
          <a:xfrm flipV="1">
            <a:off x="4738688" y="2924175"/>
            <a:ext cx="1181100" cy="9525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06" name="Line 18"/>
          <p:cNvSpPr>
            <a:spLocks noChangeShapeType="1"/>
          </p:cNvSpPr>
          <p:nvPr/>
        </p:nvSpPr>
        <p:spPr bwMode="auto">
          <a:xfrm>
            <a:off x="7248525" y="2924175"/>
            <a:ext cx="0" cy="1009650"/>
          </a:xfrm>
          <a:prstGeom prst="line">
            <a:avLst/>
          </a:prstGeom>
          <a:noFill/>
          <a:ln w="57150">
            <a:solidFill>
              <a:schemeClr val="tx2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08" name="Text Box 20"/>
          <p:cNvSpPr txBox="1">
            <a:spLocks noChangeArrowheads="1"/>
          </p:cNvSpPr>
          <p:nvPr/>
        </p:nvSpPr>
        <p:spPr bwMode="auto">
          <a:xfrm>
            <a:off x="1492250" y="146685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319509" name="Text Box 21"/>
          <p:cNvSpPr txBox="1">
            <a:spLocks noChangeArrowheads="1"/>
          </p:cNvSpPr>
          <p:nvPr/>
        </p:nvSpPr>
        <p:spPr bwMode="auto">
          <a:xfrm>
            <a:off x="7324725" y="3714750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O‘</a:t>
            </a:r>
          </a:p>
        </p:txBody>
      </p:sp>
      <p:sp>
        <p:nvSpPr>
          <p:cNvPr id="319511" name="Text Box 23"/>
          <p:cNvSpPr txBox="1">
            <a:spLocks noChangeArrowheads="1"/>
          </p:cNvSpPr>
          <p:nvPr/>
        </p:nvSpPr>
        <p:spPr bwMode="auto">
          <a:xfrm>
            <a:off x="4822825" y="1290638"/>
            <a:ext cx="50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H‘</a:t>
            </a:r>
          </a:p>
        </p:txBody>
      </p:sp>
      <p:sp>
        <p:nvSpPr>
          <p:cNvPr id="319512" name="Text Box 24"/>
          <p:cNvSpPr txBox="1">
            <a:spLocks noChangeArrowheads="1"/>
          </p:cNvSpPr>
          <p:nvPr/>
        </p:nvSpPr>
        <p:spPr bwMode="auto">
          <a:xfrm>
            <a:off x="3832225" y="127635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19513" name="Line 25"/>
          <p:cNvSpPr>
            <a:spLocks noChangeShapeType="1"/>
          </p:cNvSpPr>
          <p:nvPr/>
        </p:nvSpPr>
        <p:spPr bwMode="auto">
          <a:xfrm>
            <a:off x="7277100" y="3933825"/>
            <a:ext cx="0" cy="238125"/>
          </a:xfrm>
          <a:prstGeom prst="line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15" name="Line 27"/>
          <p:cNvSpPr>
            <a:spLocks noChangeShapeType="1"/>
          </p:cNvSpPr>
          <p:nvPr/>
        </p:nvSpPr>
        <p:spPr bwMode="auto">
          <a:xfrm>
            <a:off x="1695450" y="1962150"/>
            <a:ext cx="2324100" cy="581025"/>
          </a:xfrm>
          <a:prstGeom prst="line">
            <a:avLst/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16" name="Line 28"/>
          <p:cNvSpPr>
            <a:spLocks noChangeShapeType="1"/>
          </p:cNvSpPr>
          <p:nvPr/>
        </p:nvSpPr>
        <p:spPr bwMode="auto">
          <a:xfrm>
            <a:off x="4378325" y="1735138"/>
            <a:ext cx="0" cy="989012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17" name="Line 29"/>
          <p:cNvSpPr>
            <a:spLocks noChangeShapeType="1"/>
          </p:cNvSpPr>
          <p:nvPr/>
        </p:nvSpPr>
        <p:spPr bwMode="auto">
          <a:xfrm>
            <a:off x="1695450" y="1962150"/>
            <a:ext cx="2324100" cy="971550"/>
          </a:xfrm>
          <a:prstGeom prst="line">
            <a:avLst/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18" name="Line 30"/>
          <p:cNvSpPr>
            <a:spLocks noChangeShapeType="1"/>
          </p:cNvSpPr>
          <p:nvPr/>
        </p:nvSpPr>
        <p:spPr bwMode="auto">
          <a:xfrm>
            <a:off x="4714875" y="3276600"/>
            <a:ext cx="2533650" cy="752475"/>
          </a:xfrm>
          <a:prstGeom prst="line">
            <a:avLst/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19" name="Line 31"/>
          <p:cNvSpPr>
            <a:spLocks noChangeShapeType="1"/>
          </p:cNvSpPr>
          <p:nvPr/>
        </p:nvSpPr>
        <p:spPr bwMode="auto">
          <a:xfrm>
            <a:off x="4714875" y="2886075"/>
            <a:ext cx="2533650" cy="1190625"/>
          </a:xfrm>
          <a:prstGeom prst="line">
            <a:avLst/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20" name="Line 32"/>
          <p:cNvSpPr>
            <a:spLocks noChangeShapeType="1"/>
          </p:cNvSpPr>
          <p:nvPr/>
        </p:nvSpPr>
        <p:spPr bwMode="auto">
          <a:xfrm>
            <a:off x="4019550" y="2543175"/>
            <a:ext cx="695325" cy="342900"/>
          </a:xfrm>
          <a:prstGeom prst="line">
            <a:avLst/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319521" name="Line 33"/>
          <p:cNvSpPr>
            <a:spLocks noChangeShapeType="1"/>
          </p:cNvSpPr>
          <p:nvPr/>
        </p:nvSpPr>
        <p:spPr bwMode="auto">
          <a:xfrm>
            <a:off x="4043363" y="2933700"/>
            <a:ext cx="695325" cy="342900"/>
          </a:xfrm>
          <a:prstGeom prst="line">
            <a:avLst/>
          </a:prstGeom>
          <a:noFill/>
          <a:ln w="28575">
            <a:solidFill>
              <a:srgbClr val="00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pic>
        <p:nvPicPr>
          <p:cNvPr id="319522" name="Picture 3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1"/>
          <a:stretch/>
        </p:blipFill>
        <p:spPr bwMode="auto">
          <a:xfrm>
            <a:off x="5986376" y="4438650"/>
            <a:ext cx="31623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9523" name="Rectangle 35"/>
          <p:cNvSpPr>
            <a:spLocks noChangeArrowheads="1"/>
          </p:cNvSpPr>
          <p:nvPr/>
        </p:nvSpPr>
        <p:spPr bwMode="auto">
          <a:xfrm>
            <a:off x="6524625" y="3476625"/>
            <a:ext cx="1328738" cy="8096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19524" name="Rectangle 36"/>
          <p:cNvSpPr>
            <a:spLocks noChangeArrowheads="1"/>
          </p:cNvSpPr>
          <p:nvPr/>
        </p:nvSpPr>
        <p:spPr bwMode="auto">
          <a:xfrm>
            <a:off x="6057625" y="4438650"/>
            <a:ext cx="3162300" cy="22764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19525" name="Line 37"/>
          <p:cNvSpPr>
            <a:spLocks noChangeShapeType="1"/>
          </p:cNvSpPr>
          <p:nvPr/>
        </p:nvSpPr>
        <p:spPr bwMode="auto">
          <a:xfrm>
            <a:off x="7886425" y="6048375"/>
            <a:ext cx="0" cy="133350"/>
          </a:xfrm>
          <a:prstGeom prst="line">
            <a:avLst/>
          </a:prstGeom>
          <a:noFill/>
          <a:ln w="762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" name="Rechteck 1"/>
          <p:cNvSpPr/>
          <p:nvPr/>
        </p:nvSpPr>
        <p:spPr>
          <a:xfrm>
            <a:off x="-1" y="4424864"/>
            <a:ext cx="581420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Bei großer Blendenöffnung ergibt sich ein großer Unschärfebereich (rote Linie bei O‘)</a:t>
            </a:r>
          </a:p>
          <a:p>
            <a:pPr>
              <a:lnSpc>
                <a:spcPct val="150000"/>
              </a:lnSpc>
            </a:pPr>
            <a:r>
              <a:rPr lang="de-DE" sz="20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Bei kleiner Blendenöffnung ergibt sich ein kleiner Unschärfebereich (grüne Linie bei O‘) durch </a:t>
            </a:r>
            <a:r>
              <a:rPr lang="de-DE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den spitzeren Lichtkegel </a:t>
            </a:r>
            <a:endParaRPr lang="de-DE" sz="2000" dirty="0"/>
          </a:p>
        </p:txBody>
      </p:sp>
      <p:sp>
        <p:nvSpPr>
          <p:cNvPr id="34" name="Rechteck 33"/>
          <p:cNvSpPr/>
          <p:nvPr/>
        </p:nvSpPr>
        <p:spPr>
          <a:xfrm>
            <a:off x="3794779" y="828973"/>
            <a:ext cx="114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Blende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234517" y="142875"/>
            <a:ext cx="7772400" cy="628650"/>
          </a:xfrm>
        </p:spPr>
        <p:txBody>
          <a:bodyPr/>
          <a:lstStyle/>
          <a:p>
            <a:pPr algn="l"/>
            <a:r>
              <a:rPr lang="de-DE" sz="2800" dirty="0" err="1">
                <a:solidFill>
                  <a:schemeClr val="bg2"/>
                </a:solidFill>
              </a:rPr>
              <a:t>Excurs</a:t>
            </a:r>
            <a:r>
              <a:rPr lang="de-DE" sz="2800" dirty="0">
                <a:solidFill>
                  <a:schemeClr val="bg2"/>
                </a:solidFill>
              </a:rPr>
              <a:t>: </a:t>
            </a:r>
            <a:r>
              <a:rPr lang="de-DE" sz="2800" dirty="0">
                <a:solidFill>
                  <a:srgbClr val="0033CC"/>
                </a:solidFill>
              </a:rPr>
              <a:t>Optische Abbildung</a:t>
            </a:r>
            <a:endParaRPr lang="de-DE" sz="2800" dirty="0">
              <a:solidFill>
                <a:schemeClr val="bg2"/>
              </a:solidFill>
            </a:endParaRPr>
          </a:p>
        </p:txBody>
      </p:sp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1695450" y="1619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pic>
        <p:nvPicPr>
          <p:cNvPr id="417794" name="Picture 2" descr="Korrekte Belichtung durch Blende, Verschlußzeit und I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717" y="821407"/>
            <a:ext cx="4839896" cy="595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-2" y="2633930"/>
            <a:ext cx="41207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ISO-Einstellung entspricht </a:t>
            </a:r>
            <a:r>
              <a:rPr lang="de-DE" sz="2000" dirty="0">
                <a:solidFill>
                  <a:srgbClr val="002060"/>
                </a:solidFill>
              </a:rPr>
              <a:t>der </a:t>
            </a:r>
            <a:r>
              <a:rPr lang="de-DE" sz="2000" dirty="0" smtClean="0">
                <a:solidFill>
                  <a:srgbClr val="002060"/>
                </a:solidFill>
              </a:rPr>
              <a:t>Behältergröße:</a:t>
            </a:r>
          </a:p>
          <a:p>
            <a:r>
              <a:rPr lang="de-DE" sz="2000" dirty="0" smtClean="0">
                <a:solidFill>
                  <a:srgbClr val="002060"/>
                </a:solidFill>
              </a:rPr>
              <a:t>Kleiner ISO Wert  großer Behälter</a:t>
            </a:r>
          </a:p>
          <a:p>
            <a:r>
              <a:rPr lang="de-DE" sz="2000" dirty="0" smtClean="0">
                <a:solidFill>
                  <a:srgbClr val="002060"/>
                </a:solidFill>
              </a:rPr>
              <a:t>Großer ISO Wert kleiner Behälter</a:t>
            </a:r>
          </a:p>
          <a:p>
            <a:endParaRPr lang="de-DE" sz="2000" dirty="0">
              <a:solidFill>
                <a:srgbClr val="002060"/>
              </a:solidFill>
            </a:endParaRPr>
          </a:p>
          <a:p>
            <a:r>
              <a:rPr lang="de-DE" sz="2000" dirty="0" smtClean="0">
                <a:solidFill>
                  <a:srgbClr val="002060"/>
                </a:solidFill>
              </a:rPr>
              <a:t>Verschlusszeit oder auch Belichtungszeit entspricht der Zeitdauer während das Wasser fließt</a:t>
            </a:r>
          </a:p>
          <a:p>
            <a:endParaRPr lang="de-DE" sz="2000" dirty="0">
              <a:solidFill>
                <a:srgbClr val="002060"/>
              </a:solidFill>
            </a:endParaRPr>
          </a:p>
          <a:p>
            <a:r>
              <a:rPr lang="de-DE" sz="2000" dirty="0" smtClean="0">
                <a:solidFill>
                  <a:srgbClr val="002060"/>
                </a:solidFill>
              </a:rPr>
              <a:t>Blendenöffnung regelt die Stärke des Wasserstrahls</a:t>
            </a:r>
          </a:p>
          <a:p>
            <a:r>
              <a:rPr lang="de-DE" sz="2000" dirty="0" smtClean="0">
                <a:solidFill>
                  <a:srgbClr val="002060"/>
                </a:solidFill>
              </a:rPr>
              <a:t> </a:t>
            </a:r>
            <a:endParaRPr lang="de-DE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0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248400"/>
            <a:ext cx="7793038" cy="465138"/>
          </a:xfrm>
        </p:spPr>
        <p:txBody>
          <a:bodyPr/>
          <a:lstStyle/>
          <a:p>
            <a:r>
              <a:rPr lang="de-DE" sz="1800">
                <a:solidFill>
                  <a:schemeClr val="bg2"/>
                </a:solidFill>
              </a:rPr>
              <a:t>High-Speed-Video</a:t>
            </a:r>
          </a:p>
        </p:txBody>
      </p:sp>
      <p:sp>
        <p:nvSpPr>
          <p:cNvPr id="409603" name="Rectangle 3"/>
          <p:cNvSpPr>
            <a:spLocks noChangeArrowheads="1"/>
          </p:cNvSpPr>
          <p:nvPr/>
        </p:nvSpPr>
        <p:spPr bwMode="auto">
          <a:xfrm>
            <a:off x="411163" y="30163"/>
            <a:ext cx="4562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chemeClr val="bg2"/>
                </a:solidFill>
                <a:latin typeface="+mj-lt"/>
              </a:rPr>
              <a:t>Exkurs: </a:t>
            </a:r>
            <a:r>
              <a:rPr lang="de-DE" sz="2800" dirty="0" smtClean="0">
                <a:solidFill>
                  <a:srgbClr val="0033CC"/>
                </a:solidFill>
                <a:latin typeface="+mj-lt"/>
              </a:rPr>
              <a:t>Bildkomprimierung </a:t>
            </a:r>
            <a:endParaRPr lang="de-DE" sz="28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4096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0974" y="1085850"/>
            <a:ext cx="8820521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sz="1600" dirty="0">
                <a:solidFill>
                  <a:schemeClr val="bg2"/>
                </a:solidFill>
                <a:latin typeface="Arial" pitchFamily="34" charset="0"/>
              </a:rPr>
              <a:t>http://de.wikipedia.org/wiki/Bildkompression#Kompressionsverfahren_im_Vergleich</a:t>
            </a:r>
            <a:endParaRPr lang="de-DE" sz="1600" dirty="0" smtClean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Das </a:t>
            </a:r>
            <a:r>
              <a:rPr lang="de-DE" sz="2000" b="1" dirty="0">
                <a:solidFill>
                  <a:srgbClr val="0033CC"/>
                </a:solidFill>
                <a:latin typeface="Arial" pitchFamily="34" charset="0"/>
              </a:rPr>
              <a:t>JPEG</a:t>
            </a:r>
            <a:r>
              <a:rPr lang="de-DE" sz="2000" b="1" dirty="0">
                <a:solidFill>
                  <a:schemeClr val="bg2"/>
                </a:solidFill>
                <a:latin typeface="Arial" pitchFamily="34" charset="0"/>
              </a:rPr>
              <a:t> File Interchange Format (JFIF)</a:t>
            </a:r>
            <a:r>
              <a:rPr lang="de-DE" sz="2000" dirty="0">
                <a:solidFill>
                  <a:schemeClr val="bg2"/>
                </a:solidFill>
                <a:latin typeface="Arial" pitchFamily="34" charset="0"/>
              </a:rPr>
              <a:t> ist ein 1991 von Eric Hamilton entwickeltes Grafikformat zur Speicherung von Bildern, die nach der JPEG-Norm komprimiert </a:t>
            </a:r>
            <a:r>
              <a:rPr lang="de-DE" sz="2000" dirty="0" smtClean="0">
                <a:solidFill>
                  <a:schemeClr val="bg2"/>
                </a:solidFill>
                <a:latin typeface="Arial" pitchFamily="34" charset="0"/>
              </a:rPr>
              <a:t>wurden. Für Bilder ist diese Format gut geeignet, für Grafiken eher nicht. </a:t>
            </a:r>
            <a:r>
              <a:rPr lang="de-DE" sz="1600" dirty="0" smtClean="0">
                <a:solidFill>
                  <a:schemeClr val="bg2"/>
                </a:solidFill>
                <a:latin typeface="Arial" pitchFamily="34" charset="0"/>
              </a:rPr>
              <a:t>http</a:t>
            </a:r>
            <a:r>
              <a:rPr lang="de-DE" sz="1600" dirty="0">
                <a:solidFill>
                  <a:schemeClr val="bg2"/>
                </a:solidFill>
                <a:latin typeface="Arial" pitchFamily="34" charset="0"/>
              </a:rPr>
              <a:t>://de.wikipedia.org/wiki/JPEG#Die_JPEG-Komprimierung </a:t>
            </a:r>
          </a:p>
          <a:p>
            <a:pPr>
              <a:lnSpc>
                <a:spcPct val="90000"/>
              </a:lnSpc>
            </a:pPr>
            <a:endParaRPr lang="de-AT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de-AT" sz="2000" dirty="0">
                <a:solidFill>
                  <a:schemeClr val="bg2"/>
                </a:solidFill>
                <a:latin typeface="Arial" pitchFamily="34" charset="0"/>
              </a:rPr>
              <a:t>Anwendung: Ein 12 </a:t>
            </a:r>
            <a:r>
              <a:rPr lang="de-AT" sz="2000" dirty="0" err="1">
                <a:solidFill>
                  <a:schemeClr val="bg2"/>
                </a:solidFill>
                <a:latin typeface="Arial" pitchFamily="34" charset="0"/>
              </a:rPr>
              <a:t>MPixel</a:t>
            </a:r>
            <a:r>
              <a:rPr lang="de-AT" sz="2000" dirty="0">
                <a:solidFill>
                  <a:schemeClr val="bg2"/>
                </a:solidFill>
                <a:latin typeface="Arial" pitchFamily="34" charset="0"/>
              </a:rPr>
              <a:t> Bild benötigt im </a:t>
            </a:r>
            <a:r>
              <a:rPr lang="de-AT" sz="2000" dirty="0" err="1">
                <a:solidFill>
                  <a:schemeClr val="bg2"/>
                </a:solidFill>
                <a:latin typeface="Arial" pitchFamily="34" charset="0"/>
              </a:rPr>
              <a:t>Raw</a:t>
            </a:r>
            <a:r>
              <a:rPr lang="de-AT" sz="2000" dirty="0">
                <a:solidFill>
                  <a:schemeClr val="bg2"/>
                </a:solidFill>
                <a:latin typeface="Arial" pitchFamily="34" charset="0"/>
              </a:rPr>
              <a:t>-Format ca. 14MB, im JPG-Format ca. </a:t>
            </a: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2,5MB</a:t>
            </a:r>
          </a:p>
          <a:p>
            <a:pPr>
              <a:lnSpc>
                <a:spcPct val="90000"/>
              </a:lnSpc>
            </a:pPr>
            <a:endParaRPr lang="de-AT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Bei </a:t>
            </a:r>
            <a:r>
              <a:rPr lang="de-AT" sz="2000" dirty="0">
                <a:solidFill>
                  <a:schemeClr val="bg2"/>
                </a:solidFill>
                <a:latin typeface="Arial" pitchFamily="34" charset="0"/>
              </a:rPr>
              <a:t>besseren Fotoapparaten kann das Speicherformat gewählt werden, wobei die Nachbearbeitung am Besten mit dem </a:t>
            </a:r>
            <a:r>
              <a:rPr lang="de-AT" sz="2000" dirty="0" err="1">
                <a:solidFill>
                  <a:schemeClr val="bg2"/>
                </a:solidFill>
                <a:latin typeface="Arial" pitchFamily="34" charset="0"/>
              </a:rPr>
              <a:t>Raw</a:t>
            </a:r>
            <a:r>
              <a:rPr lang="de-AT" sz="2000" dirty="0">
                <a:solidFill>
                  <a:schemeClr val="bg2"/>
                </a:solidFill>
                <a:latin typeface="Arial" pitchFamily="34" charset="0"/>
              </a:rPr>
              <a:t>-Format funktioniert</a:t>
            </a: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de-AT" sz="2000" dirty="0">
              <a:solidFill>
                <a:schemeClr val="bg2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de-AT" sz="2000" dirty="0" smtClean="0">
                <a:solidFill>
                  <a:schemeClr val="bg2"/>
                </a:solidFill>
                <a:latin typeface="Arial" pitchFamily="34" charset="0"/>
              </a:rPr>
              <a:t>Andere Formate: BMP, PNG, GIF, TIFF</a:t>
            </a:r>
            <a:endParaRPr lang="de-DE" sz="2000" dirty="0">
              <a:solidFill>
                <a:schemeClr val="bg2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248400"/>
            <a:ext cx="7793038" cy="465138"/>
          </a:xfrm>
        </p:spPr>
        <p:txBody>
          <a:bodyPr/>
          <a:lstStyle/>
          <a:p>
            <a:r>
              <a:rPr lang="de-DE" sz="1800" dirty="0">
                <a:solidFill>
                  <a:schemeClr val="bg2"/>
                </a:solidFill>
              </a:rPr>
              <a:t>High-Speed-Video</a:t>
            </a:r>
          </a:p>
        </p:txBody>
      </p:sp>
      <p:sp>
        <p:nvSpPr>
          <p:cNvPr id="409603" name="Rectangle 3"/>
          <p:cNvSpPr>
            <a:spLocks noChangeArrowheads="1"/>
          </p:cNvSpPr>
          <p:nvPr/>
        </p:nvSpPr>
        <p:spPr bwMode="auto">
          <a:xfrm>
            <a:off x="411163" y="30163"/>
            <a:ext cx="48765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chemeClr val="bg2"/>
                </a:solidFill>
                <a:latin typeface="+mj-lt"/>
              </a:rPr>
              <a:t>Exkurs: </a:t>
            </a:r>
            <a:r>
              <a:rPr lang="de-DE" sz="2800" dirty="0" smtClean="0">
                <a:solidFill>
                  <a:srgbClr val="0033CC"/>
                </a:solidFill>
                <a:latin typeface="+mj-lt"/>
              </a:rPr>
              <a:t>Videokomprimierung </a:t>
            </a:r>
            <a:endParaRPr lang="de-DE" sz="28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4096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42925" y="617955"/>
            <a:ext cx="8458570" cy="41148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de-DE" sz="1200" dirty="0">
                <a:solidFill>
                  <a:schemeClr val="bg2"/>
                </a:solidFill>
                <a:latin typeface="Arial" pitchFamily="34" charset="0"/>
              </a:rPr>
              <a:t>https://</a:t>
            </a:r>
            <a:r>
              <a:rPr lang="de-DE" sz="1200" dirty="0" smtClean="0">
                <a:solidFill>
                  <a:schemeClr val="bg2"/>
                </a:solidFill>
                <a:latin typeface="Arial" pitchFamily="34" charset="0"/>
              </a:rPr>
              <a:t>de.wikipedia.org/wiki/Videokompression</a:t>
            </a:r>
          </a:p>
          <a:p>
            <a:pPr marL="0" indent="0">
              <a:lnSpc>
                <a:spcPct val="90000"/>
              </a:lnSpc>
              <a:buNone/>
            </a:pPr>
            <a:endParaRPr lang="de-DE" sz="1600" dirty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Die Videokompression hat ihre Ursprünge in der Standbildkompression, einfachere Verfahren komprimieren die einzelnen Bilder eines Videos unabhängig voneinander und speichern den Ton </a:t>
            </a:r>
            <a:r>
              <a:rPr lang="de-DE" sz="1800" dirty="0" err="1">
                <a:solidFill>
                  <a:schemeClr val="bg2"/>
                </a:solidFill>
                <a:latin typeface="Calibri" panose="020F0502020204030204" pitchFamily="34" charset="0"/>
              </a:rPr>
              <a:t>unkomprimiert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 ab. Die erzielte Kompressionsrate liegt bei etwa 1:5. Weiterentwickelte Verfahren nutzen zur Kodierung auch Ähnlichkeiten zwischen den einzelnen Teilbildern und speichern auch den Ton komprimiert ab. Die damit erzielbaren Kompressionsraten liegen heutzutage oberhalb von 1:100 bei kaum reduzierter Qualität</a:t>
            </a:r>
            <a:r>
              <a:rPr lang="de-DE" sz="1800" dirty="0" smtClean="0">
                <a:solidFill>
                  <a:schemeClr val="bg2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de-DE" sz="180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1800" b="1" dirty="0">
                <a:solidFill>
                  <a:schemeClr val="bg2"/>
                </a:solidFill>
                <a:latin typeface="Calibri" panose="020F0502020204030204" pitchFamily="34" charset="0"/>
              </a:rPr>
              <a:t>Bewegungskorrektur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Eine </a:t>
            </a:r>
            <a:r>
              <a:rPr lang="de-DE" sz="1800" dirty="0" smtClean="0">
                <a:solidFill>
                  <a:schemeClr val="bg2"/>
                </a:solidFill>
                <a:latin typeface="Calibri" panose="020F0502020204030204" pitchFamily="34" charset="0"/>
              </a:rPr>
              <a:t>Möglichkeit 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zur Verkleinerung der Datenmenge ist die 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  <a:hlinkClick r:id="rId3" tooltip="Motion Compensation"/>
              </a:rPr>
              <a:t>Bewegungskorrektur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 (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  <a:hlinkClick r:id="rId4" tooltip="Englische Sprache"/>
              </a:rPr>
              <a:t>englisch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de-DE" sz="1800" i="1" dirty="0" err="1">
                <a:solidFill>
                  <a:schemeClr val="bg2"/>
                </a:solidFill>
                <a:latin typeface="Calibri" panose="020F0502020204030204" pitchFamily="34" charset="0"/>
              </a:rPr>
              <a:t>motion</a:t>
            </a:r>
            <a:r>
              <a:rPr lang="de-DE" sz="1800" i="1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de-DE" sz="1800" i="1" dirty="0" err="1">
                <a:solidFill>
                  <a:schemeClr val="bg2"/>
                </a:solidFill>
                <a:latin typeface="Calibri" panose="020F0502020204030204" pitchFamily="34" charset="0"/>
              </a:rPr>
              <a:t>compensation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): Es werden nur die Unterschiede zum vorhergehenden Bild gespeichert. Es wird nach Pixelblöcken gesucht, die gegenüber dem letzten Frame verändert wurden. Für diese wird ein Bewegungsvektor gespeichert, die unbewegten </a:t>
            </a:r>
            <a:r>
              <a:rPr lang="de-DE" sz="1800" dirty="0" smtClean="0">
                <a:solidFill>
                  <a:schemeClr val="bg2"/>
                </a:solidFill>
                <a:latin typeface="Calibri" panose="020F0502020204030204" pitchFamily="34" charset="0"/>
              </a:rPr>
              <a:t>Pixelblöcke werden 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einfach vom letzten Frame übernommen.</a:t>
            </a:r>
          </a:p>
          <a:p>
            <a:pPr marL="0" indent="0">
              <a:lnSpc>
                <a:spcPct val="90000"/>
              </a:lnSpc>
              <a:buNone/>
            </a:pPr>
            <a:endParaRPr lang="de-DE" sz="1800" dirty="0" smtClean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chemeClr val="bg2"/>
                </a:solidFill>
                <a:latin typeface="Calibri" panose="020F0502020204030204" pitchFamily="34" charset="0"/>
              </a:rPr>
              <a:t>Verlustbehaftete Videocodecs</a:t>
            </a:r>
          </a:p>
          <a:p>
            <a:pPr marL="0" indent="0">
              <a:buNone/>
            </a:pPr>
            <a:r>
              <a:rPr lang="de-DE" sz="18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MPEG-1, -2 und -4, </a:t>
            </a:r>
            <a:r>
              <a:rPr lang="de-DE" sz="18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DivX</a:t>
            </a:r>
            <a:r>
              <a:rPr lang="de-DE" sz="1800" dirty="0" smtClean="0">
                <a:solidFill>
                  <a:schemeClr val="bg2"/>
                </a:solidFill>
                <a:latin typeface="Calibri" panose="020F0502020204030204" pitchFamily="34" charset="0"/>
              </a:rPr>
              <a:t>, </a:t>
            </a:r>
            <a:r>
              <a:rPr lang="de-DE" sz="18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Xvid</a:t>
            </a:r>
            <a:r>
              <a:rPr lang="de-DE" sz="1800" dirty="0" smtClean="0">
                <a:solidFill>
                  <a:schemeClr val="bg2"/>
                </a:solidFill>
                <a:latin typeface="Calibri" panose="020F0502020204030204" pitchFamily="34" charset="0"/>
              </a:rPr>
              <a:t>, Intel </a:t>
            </a:r>
            <a:r>
              <a:rPr lang="de-DE" sz="18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Indeo</a:t>
            </a:r>
            <a:r>
              <a:rPr lang="de-DE" sz="1800" dirty="0" smtClean="0">
                <a:solidFill>
                  <a:schemeClr val="bg2"/>
                </a:solidFill>
                <a:latin typeface="Calibri" panose="020F0502020204030204" pitchFamily="34" charset="0"/>
              </a:rPr>
              <a:t>, 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Microsoft Windows Media </a:t>
            </a:r>
            <a:r>
              <a:rPr lang="de-DE" sz="1800" dirty="0" smtClean="0">
                <a:solidFill>
                  <a:schemeClr val="bg2"/>
                </a:solidFill>
                <a:latin typeface="Calibri" panose="020F0502020204030204" pitchFamily="34" charset="0"/>
              </a:rPr>
              <a:t>Video, </a:t>
            </a:r>
            <a:r>
              <a:rPr lang="de-DE" sz="1800" dirty="0">
                <a:solidFill>
                  <a:schemeClr val="bg2"/>
                </a:solidFill>
                <a:latin typeface="Calibri" panose="020F0502020204030204" pitchFamily="34" charset="0"/>
              </a:rPr>
              <a:t>Radius </a:t>
            </a:r>
            <a:r>
              <a:rPr lang="de-DE" sz="1800" dirty="0" err="1" smtClean="0">
                <a:solidFill>
                  <a:schemeClr val="bg2"/>
                </a:solidFill>
                <a:latin typeface="Calibri" panose="020F0502020204030204" pitchFamily="34" charset="0"/>
              </a:rPr>
              <a:t>Cinepak</a:t>
            </a:r>
            <a:r>
              <a:rPr lang="de-DE" sz="1800" dirty="0" smtClean="0">
                <a:solidFill>
                  <a:schemeClr val="bg2"/>
                </a:solidFill>
                <a:latin typeface="Calibri" panose="020F0502020204030204" pitchFamily="34" charset="0"/>
              </a:rPr>
              <a:t>, … </a:t>
            </a:r>
            <a:endParaRPr lang="de-DE" sz="1800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79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1028"/>
          <p:cNvSpPr>
            <a:spLocks noChangeArrowheads="1"/>
          </p:cNvSpPr>
          <p:nvPr/>
        </p:nvSpPr>
        <p:spPr bwMode="auto">
          <a:xfrm>
            <a:off x="217488" y="76200"/>
            <a:ext cx="8742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</a:rPr>
              <a:t>Exkurs:   </a:t>
            </a:r>
            <a:r>
              <a:rPr lang="de-AT" sz="2800" b="1" dirty="0" smtClean="0">
                <a:solidFill>
                  <a:srgbClr val="0033CC"/>
                </a:solidFill>
              </a:rPr>
              <a:t>Vollbildverfahren</a:t>
            </a:r>
            <a:endParaRPr lang="de-AT" sz="2800" b="1" dirty="0">
              <a:solidFill>
                <a:srgbClr val="0033CC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93688" y="902850"/>
            <a:ext cx="841375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800" dirty="0">
                <a:solidFill>
                  <a:schemeClr val="bg2"/>
                </a:solidFill>
              </a:rPr>
              <a:t>Das </a:t>
            </a:r>
            <a:r>
              <a:rPr lang="de-AT" sz="1800" dirty="0">
                <a:solidFill>
                  <a:srgbClr val="0033CC"/>
                </a:solidFill>
              </a:rPr>
              <a:t>Zeilensprungverfahren</a:t>
            </a:r>
            <a:r>
              <a:rPr lang="de-AT" sz="1800" dirty="0">
                <a:solidFill>
                  <a:schemeClr val="bg2"/>
                </a:solidFill>
              </a:rPr>
              <a:t> (engl. </a:t>
            </a:r>
            <a:r>
              <a:rPr lang="de-AT" sz="1800" dirty="0" err="1">
                <a:solidFill>
                  <a:srgbClr val="0033CC"/>
                </a:solidFill>
              </a:rPr>
              <a:t>Interlaced</a:t>
            </a:r>
            <a:r>
              <a:rPr lang="de-AT" sz="1800" dirty="0">
                <a:solidFill>
                  <a:srgbClr val="0033CC"/>
                </a:solidFill>
              </a:rPr>
              <a:t> </a:t>
            </a:r>
            <a:r>
              <a:rPr lang="de-AT" sz="1800" dirty="0" smtClean="0">
                <a:solidFill>
                  <a:srgbClr val="0033CC"/>
                </a:solidFill>
              </a:rPr>
              <a:t>Scan (i)</a:t>
            </a:r>
            <a:r>
              <a:rPr lang="de-AT" sz="1800" dirty="0" smtClean="0">
                <a:solidFill>
                  <a:schemeClr val="bg2"/>
                </a:solidFill>
              </a:rPr>
              <a:t>)</a:t>
            </a:r>
            <a:r>
              <a:rPr lang="de-AT" sz="1800" dirty="0" smtClean="0">
                <a:solidFill>
                  <a:srgbClr val="0033CC"/>
                </a:solidFill>
              </a:rPr>
              <a:t> </a:t>
            </a:r>
            <a:r>
              <a:rPr lang="de-AT" sz="1800" dirty="0">
                <a:solidFill>
                  <a:schemeClr val="bg2"/>
                </a:solidFill>
              </a:rPr>
              <a:t>– zeilenverschränkte Halbbilder) baut zuerst die geraden und anschließend die ungeraden Zeilen auf. </a:t>
            </a:r>
          </a:p>
          <a:p>
            <a:r>
              <a:rPr lang="de-AT" sz="1200" dirty="0">
                <a:solidFill>
                  <a:schemeClr val="bg2"/>
                </a:solidFill>
              </a:rPr>
              <a:t>http://de.wikipedia.org/wiki/Zeilensprungverfahren  </a:t>
            </a:r>
            <a:endParaRPr lang="de-AT" sz="1200" dirty="0" smtClean="0">
              <a:solidFill>
                <a:schemeClr val="bg2"/>
              </a:solidFill>
            </a:endParaRPr>
          </a:p>
          <a:p>
            <a:endParaRPr lang="de-AT" sz="1800" dirty="0">
              <a:solidFill>
                <a:schemeClr val="bg2"/>
              </a:solidFill>
            </a:endParaRPr>
          </a:p>
          <a:p>
            <a:r>
              <a:rPr lang="de-AT" sz="1800" dirty="0" smtClean="0">
                <a:solidFill>
                  <a:schemeClr val="bg2"/>
                </a:solidFill>
              </a:rPr>
              <a:t>Das </a:t>
            </a:r>
            <a:r>
              <a:rPr lang="de-AT" sz="1800" dirty="0">
                <a:solidFill>
                  <a:srgbClr val="0033CC"/>
                </a:solidFill>
              </a:rPr>
              <a:t>Vollbildverfahren</a:t>
            </a:r>
            <a:r>
              <a:rPr lang="de-AT" sz="1800" dirty="0">
                <a:solidFill>
                  <a:schemeClr val="bg2"/>
                </a:solidFill>
              </a:rPr>
              <a:t> </a:t>
            </a:r>
            <a:r>
              <a:rPr lang="de-AT" sz="1800" dirty="0" smtClean="0">
                <a:solidFill>
                  <a:schemeClr val="bg2"/>
                </a:solidFill>
              </a:rPr>
              <a:t>(engl</a:t>
            </a:r>
            <a:r>
              <a:rPr lang="de-AT" sz="1800" dirty="0">
                <a:solidFill>
                  <a:schemeClr val="bg2"/>
                </a:solidFill>
              </a:rPr>
              <a:t>. </a:t>
            </a:r>
            <a:r>
              <a:rPr lang="de-AT" sz="1800" b="1" dirty="0">
                <a:solidFill>
                  <a:srgbClr val="0033CC"/>
                </a:solidFill>
              </a:rPr>
              <a:t>Progressive </a:t>
            </a:r>
            <a:r>
              <a:rPr lang="de-AT" sz="1800" b="1" dirty="0" smtClean="0">
                <a:solidFill>
                  <a:srgbClr val="0033CC"/>
                </a:solidFill>
              </a:rPr>
              <a:t>Scan (p)</a:t>
            </a:r>
            <a:r>
              <a:rPr lang="de-AT" sz="1800" dirty="0" smtClean="0">
                <a:solidFill>
                  <a:schemeClr val="bg2"/>
                </a:solidFill>
              </a:rPr>
              <a:t>) </a:t>
            </a:r>
            <a:r>
              <a:rPr lang="de-AT" sz="1800" dirty="0">
                <a:solidFill>
                  <a:schemeClr val="bg2"/>
                </a:solidFill>
              </a:rPr>
              <a:t>bezeichnet eine Technik beim </a:t>
            </a:r>
            <a:r>
              <a:rPr lang="de-AT" sz="1800" dirty="0" smtClean="0">
                <a:solidFill>
                  <a:schemeClr val="bg2"/>
                </a:solidFill>
              </a:rPr>
              <a:t>Bildaufbau, </a:t>
            </a:r>
            <a:r>
              <a:rPr lang="de-AT" sz="1800" dirty="0">
                <a:solidFill>
                  <a:schemeClr val="bg2"/>
                </a:solidFill>
              </a:rPr>
              <a:t>bei denen das </a:t>
            </a:r>
            <a:r>
              <a:rPr lang="de-AT" sz="1800" dirty="0" smtClean="0">
                <a:solidFill>
                  <a:schemeClr val="bg2"/>
                </a:solidFill>
              </a:rPr>
              <a:t>Ausgabegerät mit </a:t>
            </a:r>
            <a:r>
              <a:rPr lang="de-AT" sz="1800" dirty="0">
                <a:solidFill>
                  <a:schemeClr val="bg2"/>
                </a:solidFill>
              </a:rPr>
              <a:t>echten Vollbildern gespeist </a:t>
            </a:r>
            <a:r>
              <a:rPr lang="de-AT" sz="1800" dirty="0" smtClean="0">
                <a:solidFill>
                  <a:schemeClr val="bg2"/>
                </a:solidFill>
              </a:rPr>
              <a:t>wird. </a:t>
            </a:r>
            <a:r>
              <a:rPr lang="de-AT" sz="1800" dirty="0">
                <a:solidFill>
                  <a:schemeClr val="bg2"/>
                </a:solidFill>
              </a:rPr>
              <a:t>Dadurch wirkt das Bild schärfer und ruhiger, außerdem wird Zeilenflimmern vollständig </a:t>
            </a:r>
            <a:r>
              <a:rPr lang="de-AT" sz="1800" dirty="0" smtClean="0">
                <a:solidFill>
                  <a:schemeClr val="bg2"/>
                </a:solidFill>
              </a:rPr>
              <a:t>eliminiert.</a:t>
            </a:r>
            <a:endParaRPr lang="de-AT" sz="1800" dirty="0">
              <a:solidFill>
                <a:schemeClr val="bg2"/>
              </a:solidFill>
            </a:endParaRPr>
          </a:p>
          <a:p>
            <a:r>
              <a:rPr lang="de-AT" sz="1200" dirty="0" smtClean="0">
                <a:solidFill>
                  <a:schemeClr val="bg2"/>
                </a:solidFill>
              </a:rPr>
              <a:t>http</a:t>
            </a:r>
            <a:r>
              <a:rPr lang="de-AT" sz="1200" dirty="0">
                <a:solidFill>
                  <a:schemeClr val="bg2"/>
                </a:solidFill>
              </a:rPr>
              <a:t>://de.wikipedia.org/wiki/Vollbildverfahren</a:t>
            </a:r>
          </a:p>
          <a:p>
            <a:endParaRPr lang="de-AT" sz="1800" dirty="0">
              <a:solidFill>
                <a:schemeClr val="bg2"/>
              </a:solidFill>
            </a:endParaRPr>
          </a:p>
          <a:p>
            <a:r>
              <a:rPr lang="de-AT" sz="1800" dirty="0" smtClean="0">
                <a:solidFill>
                  <a:schemeClr val="bg2"/>
                </a:solidFill>
              </a:rPr>
              <a:t>Auch </a:t>
            </a:r>
            <a:r>
              <a:rPr lang="de-AT" sz="1800" dirty="0">
                <a:solidFill>
                  <a:schemeClr val="bg2"/>
                </a:solidFill>
              </a:rPr>
              <a:t>das HDTV-Format </a:t>
            </a:r>
            <a:r>
              <a:rPr lang="de-AT" sz="1800" dirty="0">
                <a:solidFill>
                  <a:srgbClr val="0033CC"/>
                </a:solidFill>
              </a:rPr>
              <a:t>1080i </a:t>
            </a:r>
            <a:r>
              <a:rPr lang="de-AT" sz="1800" dirty="0">
                <a:solidFill>
                  <a:schemeClr val="bg2"/>
                </a:solidFill>
              </a:rPr>
              <a:t>wird in diesem Modus verwendet, wohingegen </a:t>
            </a:r>
            <a:r>
              <a:rPr lang="de-AT" sz="1800" dirty="0">
                <a:solidFill>
                  <a:srgbClr val="0033CC"/>
                </a:solidFill>
              </a:rPr>
              <a:t>720p</a:t>
            </a:r>
            <a:r>
              <a:rPr lang="de-AT" sz="1800" dirty="0">
                <a:solidFill>
                  <a:schemeClr val="bg2"/>
                </a:solidFill>
              </a:rPr>
              <a:t> und </a:t>
            </a:r>
            <a:r>
              <a:rPr lang="de-AT" sz="1800" dirty="0">
                <a:solidFill>
                  <a:srgbClr val="0033CC"/>
                </a:solidFill>
              </a:rPr>
              <a:t>1080p</a:t>
            </a:r>
            <a:r>
              <a:rPr lang="de-AT" sz="1800" dirty="0">
                <a:solidFill>
                  <a:schemeClr val="bg2"/>
                </a:solidFill>
              </a:rPr>
              <a:t> mit echten Vollbildern gesendet werden. </a:t>
            </a:r>
            <a:endParaRPr lang="de-AT" sz="1800" dirty="0" smtClean="0">
              <a:solidFill>
                <a:schemeClr val="bg2"/>
              </a:solidFill>
            </a:endParaRPr>
          </a:p>
          <a:p>
            <a:endParaRPr lang="de-AT" sz="1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1028"/>
          <p:cNvSpPr>
            <a:spLocks noChangeArrowheads="1"/>
          </p:cNvSpPr>
          <p:nvPr/>
        </p:nvSpPr>
        <p:spPr bwMode="auto">
          <a:xfrm>
            <a:off x="217488" y="76200"/>
            <a:ext cx="8742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</a:rPr>
              <a:t>Exkurs:   </a:t>
            </a:r>
            <a:r>
              <a:rPr lang="de-AT" sz="2800" b="1" dirty="0" smtClean="0">
                <a:solidFill>
                  <a:srgbClr val="0033CC"/>
                </a:solidFill>
              </a:rPr>
              <a:t>Vollbildverfahren</a:t>
            </a:r>
            <a:endParaRPr lang="de-AT" sz="2800" b="1" dirty="0">
              <a:solidFill>
                <a:srgbClr val="0033CC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17488" y="5512950"/>
            <a:ext cx="8413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200" dirty="0" smtClean="0">
                <a:solidFill>
                  <a:schemeClr val="bg2"/>
                </a:solidFill>
              </a:rPr>
              <a:t>https</a:t>
            </a:r>
            <a:r>
              <a:rPr lang="de-AT" sz="1200" dirty="0">
                <a:solidFill>
                  <a:schemeClr val="bg2"/>
                </a:solidFill>
              </a:rPr>
              <a:t>://</a:t>
            </a:r>
            <a:r>
              <a:rPr lang="de-AT" sz="1200" dirty="0" smtClean="0">
                <a:solidFill>
                  <a:schemeClr val="bg2"/>
                </a:solidFill>
              </a:rPr>
              <a:t>de.wikipedia.org/wiki/Ultra_HD</a:t>
            </a:r>
            <a:endParaRPr lang="de-AT" sz="1200" dirty="0">
              <a:solidFill>
                <a:schemeClr val="bg2"/>
              </a:solidFill>
            </a:endParaRPr>
          </a:p>
        </p:txBody>
      </p:sp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" y="819150"/>
            <a:ext cx="761765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97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248400"/>
            <a:ext cx="7793038" cy="465138"/>
          </a:xfrm>
        </p:spPr>
        <p:txBody>
          <a:bodyPr/>
          <a:lstStyle/>
          <a:p>
            <a:r>
              <a:rPr lang="de-DE" sz="1800">
                <a:solidFill>
                  <a:schemeClr val="bg2"/>
                </a:solidFill>
              </a:rPr>
              <a:t>High-Speed-Video</a:t>
            </a:r>
          </a:p>
        </p:txBody>
      </p:sp>
      <p:sp>
        <p:nvSpPr>
          <p:cNvPr id="348164" name="Rectangle 4"/>
          <p:cNvSpPr>
            <a:spLocks noChangeArrowheads="1"/>
          </p:cNvSpPr>
          <p:nvPr/>
        </p:nvSpPr>
        <p:spPr bwMode="auto">
          <a:xfrm>
            <a:off x="180975" y="158212"/>
            <a:ext cx="67329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High-Speed-Kamera </a:t>
            </a:r>
            <a:r>
              <a:rPr lang="de-DE" sz="3200" dirty="0">
                <a:solidFill>
                  <a:srgbClr val="FFCC00"/>
                </a:solidFill>
                <a:latin typeface="Tahoma" pitchFamily="34" charset="0"/>
              </a:rPr>
              <a:t>S</a:t>
            </a:r>
            <a:r>
              <a:rPr lang="de-DE" sz="3200" dirty="0" smtClean="0">
                <a:solidFill>
                  <a:srgbClr val="FFCC00"/>
                </a:solidFill>
                <a:latin typeface="Tahoma" pitchFamily="34" charset="0"/>
              </a:rPr>
              <a:t>ony AX53 4K</a:t>
            </a:r>
            <a:r>
              <a:rPr lang="de-DE" sz="3200" dirty="0" smtClean="0">
                <a:solidFill>
                  <a:schemeClr val="bg2"/>
                </a:solidFill>
                <a:latin typeface="Tahoma" pitchFamily="34" charset="0"/>
              </a:rPr>
              <a:t>: </a:t>
            </a:r>
            <a:endParaRPr lang="de-DE" sz="3200" dirty="0">
              <a:solidFill>
                <a:schemeClr val="bg2"/>
              </a:solidFill>
              <a:latin typeface="Tahoma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99" y="672025"/>
            <a:ext cx="2955925" cy="1477963"/>
          </a:xfrm>
          <a:prstGeom prst="rect">
            <a:avLst/>
          </a:prstGeom>
        </p:spPr>
      </p:pic>
      <p:sp>
        <p:nvSpPr>
          <p:cNvPr id="8" name="Rectangle 1031"/>
          <p:cNvSpPr>
            <a:spLocks noChangeArrowheads="1"/>
          </p:cNvSpPr>
          <p:nvPr/>
        </p:nvSpPr>
        <p:spPr bwMode="auto">
          <a:xfrm>
            <a:off x="217488" y="1597959"/>
            <a:ext cx="8926512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Highspeed </a:t>
            </a:r>
            <a:r>
              <a:rPr lang="de-DE" dirty="0">
                <a:solidFill>
                  <a:schemeClr val="bg1"/>
                </a:solidFill>
              </a:rPr>
              <a:t>Movie</a:t>
            </a:r>
          </a:p>
          <a:p>
            <a:pPr eaLnBrk="0" hangingPunct="0"/>
            <a:r>
              <a:rPr lang="de-DE" dirty="0">
                <a:solidFill>
                  <a:schemeClr val="bg2"/>
                </a:solidFill>
              </a:rPr>
              <a:t>	</a:t>
            </a:r>
            <a:r>
              <a:rPr lang="de-DE" sz="2000" dirty="0">
                <a:solidFill>
                  <a:schemeClr val="bg2"/>
                </a:solidFill>
              </a:rPr>
              <a:t>- </a:t>
            </a:r>
            <a:r>
              <a:rPr lang="de-DE" sz="2000" dirty="0" smtClean="0">
                <a:solidFill>
                  <a:schemeClr val="bg2"/>
                </a:solidFill>
              </a:rPr>
              <a:t>1920 </a:t>
            </a:r>
            <a:r>
              <a:rPr lang="de-DE" sz="2000" dirty="0">
                <a:solidFill>
                  <a:schemeClr val="bg2"/>
                </a:solidFill>
              </a:rPr>
              <a:t>× </a:t>
            </a:r>
            <a:r>
              <a:rPr lang="de-DE" sz="2000" dirty="0" smtClean="0">
                <a:solidFill>
                  <a:schemeClr val="bg2"/>
                </a:solidFill>
              </a:rPr>
              <a:t>1080 (</a:t>
            </a:r>
            <a:r>
              <a:rPr lang="de-DE" sz="2000" b="1" dirty="0" smtClean="0">
                <a:solidFill>
                  <a:schemeClr val="bg2"/>
                </a:solidFill>
              </a:rPr>
              <a:t>100p</a:t>
            </a:r>
            <a:r>
              <a:rPr lang="de-DE" sz="2000" dirty="0" smtClean="0">
                <a:solidFill>
                  <a:schemeClr val="bg2"/>
                </a:solidFill>
              </a:rPr>
              <a:t>)</a:t>
            </a:r>
            <a:endParaRPr lang="de-DE" sz="2000" dirty="0">
              <a:solidFill>
                <a:schemeClr val="bg2"/>
              </a:solidFill>
            </a:endParaRPr>
          </a:p>
          <a:p>
            <a:pPr lvl="1" eaLnBrk="0" hangingPunct="0"/>
            <a:r>
              <a:rPr lang="de-DE" sz="2000" dirty="0">
                <a:solidFill>
                  <a:schemeClr val="bg2"/>
                </a:solidFill>
              </a:rPr>
              <a:t>	- </a:t>
            </a:r>
            <a:r>
              <a:rPr lang="de-DE" sz="2000" dirty="0" smtClean="0">
                <a:solidFill>
                  <a:schemeClr val="bg2"/>
                </a:solidFill>
              </a:rPr>
              <a:t>Videos </a:t>
            </a:r>
            <a:r>
              <a:rPr lang="de-DE" sz="2000" dirty="0">
                <a:solidFill>
                  <a:schemeClr val="bg2"/>
                </a:solidFill>
              </a:rPr>
              <a:t>liegen in </a:t>
            </a:r>
            <a:r>
              <a:rPr lang="de-DE" sz="2000" dirty="0">
                <a:solidFill>
                  <a:srgbClr val="FF3300"/>
                </a:solidFill>
              </a:rPr>
              <a:t>komprimierter</a:t>
            </a:r>
            <a:r>
              <a:rPr lang="de-DE" sz="2000" dirty="0">
                <a:solidFill>
                  <a:schemeClr val="bg2"/>
                </a:solidFill>
              </a:rPr>
              <a:t> Form vor</a:t>
            </a:r>
          </a:p>
          <a:p>
            <a:pPr eaLnBrk="0" hangingPunct="0"/>
            <a:r>
              <a:rPr lang="de-AT" dirty="0">
                <a:solidFill>
                  <a:schemeClr val="bg2"/>
                </a:solidFill>
              </a:rPr>
              <a:t> </a:t>
            </a:r>
          </a:p>
          <a:p>
            <a:pPr eaLnBrk="0" hangingPunct="0"/>
            <a:r>
              <a:rPr lang="de-AT" dirty="0">
                <a:solidFill>
                  <a:schemeClr val="bg2"/>
                </a:solidFill>
              </a:rPr>
              <a:t> </a:t>
            </a:r>
            <a:r>
              <a:rPr lang="de-AT" dirty="0" smtClean="0">
                <a:solidFill>
                  <a:schemeClr val="bg1"/>
                </a:solidFill>
              </a:rPr>
              <a:t>4K - Video</a:t>
            </a:r>
            <a:endParaRPr lang="de-AT" dirty="0">
              <a:solidFill>
                <a:schemeClr val="bg1"/>
              </a:solidFill>
            </a:endParaRPr>
          </a:p>
          <a:p>
            <a:pPr eaLnBrk="0" hangingPunct="0"/>
            <a:r>
              <a:rPr lang="de-DE" sz="2000" dirty="0" smtClean="0">
                <a:solidFill>
                  <a:schemeClr val="bg2"/>
                </a:solidFill>
              </a:rPr>
              <a:t>	- 3840 </a:t>
            </a:r>
            <a:r>
              <a:rPr lang="de-DE" sz="2000" dirty="0">
                <a:solidFill>
                  <a:schemeClr val="bg2"/>
                </a:solidFill>
              </a:rPr>
              <a:t>× </a:t>
            </a:r>
            <a:r>
              <a:rPr lang="de-DE" sz="2000" dirty="0" smtClean="0">
                <a:solidFill>
                  <a:schemeClr val="bg2"/>
                </a:solidFill>
              </a:rPr>
              <a:t>2160 (</a:t>
            </a:r>
            <a:r>
              <a:rPr lang="de-DE" sz="2000" b="1" dirty="0" smtClean="0">
                <a:solidFill>
                  <a:schemeClr val="bg2"/>
                </a:solidFill>
              </a:rPr>
              <a:t>25p</a:t>
            </a:r>
            <a:r>
              <a:rPr lang="de-DE" sz="2000" dirty="0" smtClean="0">
                <a:solidFill>
                  <a:schemeClr val="bg2"/>
                </a:solidFill>
              </a:rPr>
              <a:t>)</a:t>
            </a:r>
            <a:endParaRPr lang="de-DE" sz="2000" dirty="0">
              <a:solidFill>
                <a:schemeClr val="bg2"/>
              </a:solidFill>
            </a:endParaRPr>
          </a:p>
          <a:p>
            <a:pPr eaLnBrk="0" hangingPunct="0"/>
            <a:r>
              <a:rPr lang="de-DE" sz="2000" dirty="0" smtClean="0">
                <a:solidFill>
                  <a:schemeClr val="bg2"/>
                </a:solidFill>
              </a:rPr>
              <a:t> </a:t>
            </a:r>
          </a:p>
          <a:p>
            <a:pPr eaLnBrk="0" hangingPunct="0">
              <a:buFontTx/>
              <a:buChar char="•"/>
            </a:pPr>
            <a:endParaRPr lang="de-DE" sz="2000" dirty="0">
              <a:solidFill>
                <a:schemeClr val="bg2"/>
              </a:solidFill>
            </a:endParaRPr>
          </a:p>
          <a:p>
            <a:pPr eaLnBrk="0" hangingPunct="0">
              <a:buFontTx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 20-fach </a:t>
            </a:r>
            <a:r>
              <a:rPr lang="de-DE" sz="2000" dirty="0">
                <a:solidFill>
                  <a:schemeClr val="bg2"/>
                </a:solidFill>
              </a:rPr>
              <a:t>optischer </a:t>
            </a:r>
            <a:r>
              <a:rPr lang="de-DE" sz="2000" dirty="0" smtClean="0">
                <a:solidFill>
                  <a:schemeClr val="bg2"/>
                </a:solidFill>
              </a:rPr>
              <a:t>Zoom</a:t>
            </a:r>
          </a:p>
          <a:p>
            <a:pPr eaLnBrk="0" hangingPunct="0">
              <a:buFontTx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 Mechanischer Bildstabilisator</a:t>
            </a:r>
          </a:p>
          <a:p>
            <a:pPr eaLnBrk="0" hangingPunct="0">
              <a:buFontTx/>
              <a:buChar char="•"/>
            </a:pPr>
            <a:r>
              <a:rPr lang="de-DE" sz="2000" dirty="0">
                <a:solidFill>
                  <a:schemeClr val="bg2"/>
                </a:solidFill>
              </a:rPr>
              <a:t> </a:t>
            </a:r>
            <a:r>
              <a:rPr lang="de-DE" sz="2000" dirty="0" smtClean="0">
                <a:solidFill>
                  <a:schemeClr val="bg2"/>
                </a:solidFill>
              </a:rPr>
              <a:t>Verschlusszeit 1 / 6 bis 1 / 10 000</a:t>
            </a:r>
          </a:p>
          <a:p>
            <a:pPr eaLnBrk="0" hangingPunct="0">
              <a:buFontTx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 Hohe Lichtempfindlichkeit (ISO): bis 1 600</a:t>
            </a:r>
          </a:p>
          <a:p>
            <a:pPr eaLnBrk="0" hangingPunct="0">
              <a:buFontTx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 Motion </a:t>
            </a:r>
            <a:r>
              <a:rPr lang="de-DE" sz="2000" dirty="0" err="1" smtClean="0">
                <a:solidFill>
                  <a:schemeClr val="bg2"/>
                </a:solidFill>
              </a:rPr>
              <a:t>Shot</a:t>
            </a:r>
            <a:r>
              <a:rPr lang="de-DE" sz="2000" dirty="0" smtClean="0">
                <a:solidFill>
                  <a:schemeClr val="bg2"/>
                </a:solidFill>
              </a:rPr>
              <a:t> Video</a:t>
            </a:r>
            <a:endParaRPr lang="de-DE" sz="2000" dirty="0">
              <a:solidFill>
                <a:schemeClr val="bg2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82600" y="6094511"/>
            <a:ext cx="85185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2"/>
                </a:solidFill>
              </a:rPr>
              <a:t>https://www.sony.at/electronics/handycam-camcorder/fdr-ax53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82300"/>
            <a:ext cx="3657600" cy="226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6248400"/>
            <a:ext cx="7793038" cy="465138"/>
          </a:xfrm>
        </p:spPr>
        <p:txBody>
          <a:bodyPr/>
          <a:lstStyle/>
          <a:p>
            <a:r>
              <a:rPr lang="de-DE" sz="1800" dirty="0">
                <a:solidFill>
                  <a:schemeClr val="bg2"/>
                </a:solidFill>
              </a:rPr>
              <a:t>High-Speed-Video</a:t>
            </a:r>
          </a:p>
        </p:txBody>
      </p:sp>
      <p:sp>
        <p:nvSpPr>
          <p:cNvPr id="304135" name="Rectangle 1031"/>
          <p:cNvSpPr>
            <a:spLocks noChangeArrowheads="1"/>
          </p:cNvSpPr>
          <p:nvPr/>
        </p:nvSpPr>
        <p:spPr bwMode="auto">
          <a:xfrm>
            <a:off x="217488" y="1257300"/>
            <a:ext cx="892651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Bilder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4K-Auflösung </a:t>
            </a:r>
            <a:r>
              <a:rPr lang="de-AT" sz="2000" dirty="0">
                <a:solidFill>
                  <a:schemeClr val="bg2"/>
                </a:solidFill>
              </a:rPr>
              <a:t>von 4.096 x 2.160 Pixel</a:t>
            </a:r>
            <a:endParaRPr lang="de-AT" sz="2000" b="1" dirty="0" smtClean="0">
              <a:solidFill>
                <a:schemeClr val="bg2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bg2"/>
                </a:solidFill>
              </a:rPr>
              <a:t>Lineare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RAW </a:t>
            </a:r>
            <a:r>
              <a:rPr lang="en-US" sz="2000" dirty="0" err="1" smtClean="0">
                <a:solidFill>
                  <a:schemeClr val="bg2"/>
                </a:solidFill>
              </a:rPr>
              <a:t>mit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>
                <a:solidFill>
                  <a:schemeClr val="bg2"/>
                </a:solidFill>
              </a:rPr>
              <a:t>12-bit </a:t>
            </a:r>
            <a:r>
              <a:rPr lang="en-US" sz="2000" dirty="0" err="1" smtClean="0">
                <a:solidFill>
                  <a:schemeClr val="bg2"/>
                </a:solidFill>
              </a:rPr>
              <a:t>Auflösung</a:t>
            </a:r>
            <a:endParaRPr lang="de-DE" sz="2000" dirty="0">
              <a:solidFill>
                <a:schemeClr val="bg2"/>
              </a:solidFill>
            </a:endParaRPr>
          </a:p>
          <a:p>
            <a:pPr eaLnBrk="0" hangingPunct="0"/>
            <a:endParaRPr lang="de-DE" dirty="0" smtClean="0">
              <a:solidFill>
                <a:schemeClr val="bg2"/>
              </a:solidFill>
            </a:endParaRPr>
          </a:p>
          <a:p>
            <a:pPr eaLnBrk="0" hangingPunct="0"/>
            <a:r>
              <a:rPr lang="de-DE" dirty="0" smtClean="0">
                <a:solidFill>
                  <a:schemeClr val="bg1"/>
                </a:solidFill>
              </a:rPr>
              <a:t>Highspeed </a:t>
            </a:r>
            <a:r>
              <a:rPr lang="de-DE" dirty="0">
                <a:solidFill>
                  <a:schemeClr val="bg1"/>
                </a:solidFill>
              </a:rPr>
              <a:t>Movie</a:t>
            </a:r>
          </a:p>
          <a:p>
            <a:pPr marL="800100" lvl="2" indent="-3429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Full </a:t>
            </a:r>
            <a:r>
              <a:rPr lang="en-US" sz="2000" dirty="0">
                <a:solidFill>
                  <a:schemeClr val="bg2"/>
                </a:solidFill>
              </a:rPr>
              <a:t>HD Slow Motion </a:t>
            </a:r>
            <a:r>
              <a:rPr lang="en-US" sz="2000" dirty="0" err="1" smtClean="0">
                <a:solidFill>
                  <a:schemeClr val="bg2"/>
                </a:solidFill>
              </a:rPr>
              <a:t>bis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</a:rPr>
              <a:t>zu</a:t>
            </a:r>
            <a:r>
              <a:rPr lang="en-US" sz="2000" dirty="0" smtClean="0">
                <a:solidFill>
                  <a:schemeClr val="bg2"/>
                </a:solidFill>
              </a:rPr>
              <a:t> 200 fps</a:t>
            </a:r>
          </a:p>
          <a:p>
            <a:pPr marL="800100" lvl="2" indent="-342900"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/>
                </a:solidFill>
              </a:rPr>
              <a:t>V</a:t>
            </a:r>
            <a:r>
              <a:rPr lang="de-DE" sz="2000" dirty="0" err="1" smtClean="0">
                <a:solidFill>
                  <a:schemeClr val="bg2"/>
                </a:solidFill>
              </a:rPr>
              <a:t>ideos</a:t>
            </a:r>
            <a:r>
              <a:rPr lang="de-DE" sz="2000" dirty="0" smtClean="0">
                <a:solidFill>
                  <a:schemeClr val="bg2"/>
                </a:solidFill>
              </a:rPr>
              <a:t> </a:t>
            </a:r>
            <a:r>
              <a:rPr lang="de-DE" sz="2000" dirty="0">
                <a:solidFill>
                  <a:schemeClr val="bg2"/>
                </a:solidFill>
              </a:rPr>
              <a:t>liegen in </a:t>
            </a:r>
            <a:r>
              <a:rPr lang="de-DE" sz="2000" dirty="0">
                <a:solidFill>
                  <a:srgbClr val="FF3300"/>
                </a:solidFill>
              </a:rPr>
              <a:t>komprimierter</a:t>
            </a:r>
            <a:r>
              <a:rPr lang="de-DE" sz="2000" dirty="0">
                <a:solidFill>
                  <a:schemeClr val="bg2"/>
                </a:solidFill>
              </a:rPr>
              <a:t> Form </a:t>
            </a:r>
            <a:r>
              <a:rPr lang="de-DE" sz="2000" dirty="0" smtClean="0">
                <a:solidFill>
                  <a:schemeClr val="bg2"/>
                </a:solidFill>
              </a:rPr>
              <a:t>vor</a:t>
            </a:r>
          </a:p>
          <a:p>
            <a:pPr marL="800100" lvl="2" indent="-342900" eaLnBrk="0" hangingPunct="0">
              <a:buFont typeface="Arial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Lichtempfindlichkeit (ISO): bis </a:t>
            </a:r>
            <a:r>
              <a:rPr lang="de-DE" sz="2000" b="1" dirty="0" smtClean="0">
                <a:solidFill>
                  <a:schemeClr val="bg2"/>
                </a:solidFill>
              </a:rPr>
              <a:t>64 000</a:t>
            </a:r>
            <a:endParaRPr lang="de-DE" sz="2000" b="1" dirty="0">
              <a:solidFill>
                <a:schemeClr val="bg2"/>
              </a:solidFill>
            </a:endParaRPr>
          </a:p>
          <a:p>
            <a:pPr eaLnBrk="0" hangingPunct="0"/>
            <a:r>
              <a:rPr lang="de-AT" dirty="0">
                <a:solidFill>
                  <a:schemeClr val="bg2"/>
                </a:solidFill>
              </a:rPr>
              <a:t> </a:t>
            </a:r>
          </a:p>
          <a:p>
            <a:pPr eaLnBrk="0" hangingPunct="0"/>
            <a:r>
              <a:rPr lang="de-AT" dirty="0">
                <a:solidFill>
                  <a:schemeClr val="bg2"/>
                </a:solidFill>
              </a:rPr>
              <a:t> 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304132" name="Rectangle 1028"/>
          <p:cNvSpPr>
            <a:spLocks noChangeArrowheads="1"/>
          </p:cNvSpPr>
          <p:nvPr/>
        </p:nvSpPr>
        <p:spPr bwMode="auto">
          <a:xfrm>
            <a:off x="217488" y="76200"/>
            <a:ext cx="87423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3200" dirty="0">
                <a:solidFill>
                  <a:schemeClr val="bg2"/>
                </a:solidFill>
              </a:rPr>
              <a:t>High-Speed-Kamera:   </a:t>
            </a:r>
            <a:r>
              <a:rPr lang="de-DE" sz="2800" b="1" dirty="0" smtClean="0">
                <a:solidFill>
                  <a:schemeClr val="bg2"/>
                </a:solidFill>
              </a:rPr>
              <a:t>NEX </a:t>
            </a:r>
            <a:r>
              <a:rPr lang="de-AT" sz="2800" b="1" dirty="0" smtClean="0">
                <a:solidFill>
                  <a:schemeClr val="bg2"/>
                </a:solidFill>
              </a:rPr>
              <a:t>FS700K</a:t>
            </a:r>
            <a:endParaRPr lang="de-AT" sz="2800" b="1" dirty="0">
              <a:solidFill>
                <a:schemeClr val="bg2"/>
              </a:solidFill>
            </a:endParaRPr>
          </a:p>
          <a:p>
            <a:r>
              <a:rPr lang="de-AT" sz="3200" dirty="0" smtClean="0">
                <a:solidFill>
                  <a:schemeClr val="bg1"/>
                </a:solidFill>
              </a:rPr>
              <a:t>Technische </a:t>
            </a:r>
            <a:r>
              <a:rPr lang="de-AT" sz="3200" dirty="0">
                <a:solidFill>
                  <a:schemeClr val="bg1"/>
                </a:solidFill>
              </a:rPr>
              <a:t>Merkmale</a:t>
            </a:r>
            <a:endParaRPr lang="de-DE" sz="3200" dirty="0">
              <a:solidFill>
                <a:schemeClr val="bg1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31150"/>
              </p:ext>
            </p:extLst>
          </p:nvPr>
        </p:nvGraphicFramePr>
        <p:xfrm>
          <a:off x="702468" y="4229576"/>
          <a:ext cx="8122217" cy="1280160"/>
        </p:xfrm>
        <a:graphic>
          <a:graphicData uri="http://schemas.openxmlformats.org/drawingml/2006/table">
            <a:tbl>
              <a:tblPr/>
              <a:tblGrid>
                <a:gridCol w="1518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4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2"/>
                          </a:solidFill>
                        </a:rPr>
                        <a:t>Frame rate</a:t>
                      </a: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400">
                          <a:solidFill>
                            <a:schemeClr val="bg2"/>
                          </a:solidFill>
                        </a:rPr>
                        <a:t>100 fps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400">
                          <a:solidFill>
                            <a:schemeClr val="bg2"/>
                          </a:solidFill>
                        </a:rPr>
                        <a:t>200 fps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400">
                          <a:solidFill>
                            <a:schemeClr val="bg2"/>
                          </a:solidFill>
                        </a:rPr>
                        <a:t>400 fps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400" dirty="0">
                          <a:solidFill>
                            <a:schemeClr val="bg2"/>
                          </a:solidFill>
                        </a:rPr>
                        <a:t>800 </a:t>
                      </a:r>
                      <a:r>
                        <a:rPr lang="de-AT" sz="2400" dirty="0" err="1">
                          <a:solidFill>
                            <a:schemeClr val="bg2"/>
                          </a:solidFill>
                        </a:rPr>
                        <a:t>fps</a:t>
                      </a:r>
                      <a:endParaRPr lang="de-AT" sz="2400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AT" sz="2400" dirty="0" err="1" smtClean="0">
                          <a:solidFill>
                            <a:schemeClr val="bg2"/>
                          </a:solidFill>
                        </a:rPr>
                        <a:t>resolution</a:t>
                      </a:r>
                      <a:r>
                        <a:rPr lang="de-AT" sz="240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de-AT" sz="2400" dirty="0">
                          <a:solidFill>
                            <a:schemeClr val="bg2"/>
                          </a:solidFill>
                        </a:rPr>
                        <a:t>time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400" dirty="0" smtClean="0">
                          <a:solidFill>
                            <a:schemeClr val="bg2"/>
                          </a:solidFill>
                        </a:rPr>
                        <a:t>1920*1080 9 </a:t>
                      </a:r>
                      <a:r>
                        <a:rPr lang="de-AT" sz="2400" dirty="0">
                          <a:solidFill>
                            <a:schemeClr val="bg2"/>
                          </a:solidFill>
                        </a:rPr>
                        <a:t>sec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400" dirty="0" smtClean="0">
                          <a:solidFill>
                            <a:schemeClr val="bg2"/>
                          </a:solidFill>
                        </a:rPr>
                        <a:t>1920*1080 9 </a:t>
                      </a:r>
                      <a:r>
                        <a:rPr lang="de-AT" sz="2400" dirty="0">
                          <a:solidFill>
                            <a:schemeClr val="bg2"/>
                          </a:solidFill>
                        </a:rPr>
                        <a:t>sec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400" dirty="0" smtClean="0">
                          <a:solidFill>
                            <a:schemeClr val="bg2"/>
                          </a:solidFill>
                        </a:rPr>
                        <a:t>1920*432 12 </a:t>
                      </a:r>
                      <a:r>
                        <a:rPr lang="de-AT" sz="2400" dirty="0">
                          <a:solidFill>
                            <a:schemeClr val="bg2"/>
                          </a:solidFill>
                        </a:rPr>
                        <a:t>sec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AT" sz="2400" dirty="0" smtClean="0">
                          <a:solidFill>
                            <a:schemeClr val="bg2"/>
                          </a:solidFill>
                        </a:rPr>
                        <a:t>1920*216 23 </a:t>
                      </a:r>
                      <a:r>
                        <a:rPr lang="de-AT" sz="2400" dirty="0">
                          <a:solidFill>
                            <a:schemeClr val="bg2"/>
                          </a:solidFill>
                        </a:rPr>
                        <a:t>sec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217488" y="5940623"/>
            <a:ext cx="8742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>
                <a:solidFill>
                  <a:srgbClr val="0033CC"/>
                </a:solidFill>
                <a:hlinkClick r:id="rId4"/>
              </a:rPr>
              <a:t>http://www.tundratree.com/sony-nex-fs700-a-great-camera-for-wildlife</a:t>
            </a:r>
            <a:r>
              <a:rPr lang="de-AT" sz="1400" dirty="0" smtClean="0">
                <a:solidFill>
                  <a:srgbClr val="0033CC"/>
                </a:solidFill>
                <a:hlinkClick r:id="rId4"/>
              </a:rPr>
              <a:t>/</a:t>
            </a:r>
            <a:endParaRPr lang="de-AT" sz="1400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2451819" y="4497388"/>
            <a:ext cx="2755181" cy="189230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6789" name="Rectangle 5"/>
          <p:cNvSpPr>
            <a:spLocks noChangeArrowheads="1"/>
          </p:cNvSpPr>
          <p:nvPr/>
        </p:nvSpPr>
        <p:spPr bwMode="auto">
          <a:xfrm rot="1773927">
            <a:off x="825500" y="809625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6790" name="Rectangle 6"/>
          <p:cNvSpPr>
            <a:spLocks noChangeArrowheads="1"/>
          </p:cNvSpPr>
          <p:nvPr/>
        </p:nvSpPr>
        <p:spPr bwMode="auto">
          <a:xfrm>
            <a:off x="406400" y="2038350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6791" name="Rectangle 7"/>
          <p:cNvSpPr>
            <a:spLocks noChangeArrowheads="1"/>
          </p:cNvSpPr>
          <p:nvPr/>
        </p:nvSpPr>
        <p:spPr bwMode="auto">
          <a:xfrm rot="-1485903">
            <a:off x="860425" y="3211513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6796" name="Text Box 12"/>
          <p:cNvSpPr txBox="1">
            <a:spLocks noChangeArrowheads="1"/>
          </p:cNvSpPr>
          <p:nvPr/>
        </p:nvSpPr>
        <p:spPr bwMode="auto">
          <a:xfrm>
            <a:off x="273050" y="61436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46797" name="Text Box 13"/>
          <p:cNvSpPr txBox="1">
            <a:spLocks noChangeArrowheads="1"/>
          </p:cNvSpPr>
          <p:nvPr/>
        </p:nvSpPr>
        <p:spPr bwMode="auto">
          <a:xfrm>
            <a:off x="368300" y="3041650"/>
            <a:ext cx="33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46799" name="Line 15"/>
          <p:cNvSpPr>
            <a:spLocks noChangeShapeType="1"/>
          </p:cNvSpPr>
          <p:nvPr/>
        </p:nvSpPr>
        <p:spPr bwMode="auto">
          <a:xfrm flipV="1">
            <a:off x="1133475" y="1673225"/>
            <a:ext cx="2270125" cy="1584325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46806" name="Line 22"/>
          <p:cNvSpPr>
            <a:spLocks noChangeShapeType="1"/>
          </p:cNvSpPr>
          <p:nvPr/>
        </p:nvSpPr>
        <p:spPr bwMode="auto">
          <a:xfrm>
            <a:off x="2976562" y="946149"/>
            <a:ext cx="1146175" cy="1978026"/>
          </a:xfrm>
          <a:prstGeom prst="line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46808" name="Line 24"/>
          <p:cNvSpPr>
            <a:spLocks noChangeShapeType="1"/>
          </p:cNvSpPr>
          <p:nvPr/>
        </p:nvSpPr>
        <p:spPr bwMode="auto">
          <a:xfrm flipV="1">
            <a:off x="1152526" y="1285875"/>
            <a:ext cx="2010494" cy="1943099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46817" name="Oval 33"/>
          <p:cNvSpPr>
            <a:spLocks noChangeArrowheads="1"/>
          </p:cNvSpPr>
          <p:nvPr/>
        </p:nvSpPr>
        <p:spPr bwMode="auto">
          <a:xfrm>
            <a:off x="2976562" y="5305425"/>
            <a:ext cx="275357" cy="2587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6818" name="Text Box 34"/>
          <p:cNvSpPr txBox="1">
            <a:spLocks noChangeArrowheads="1"/>
          </p:cNvSpPr>
          <p:nvPr/>
        </p:nvSpPr>
        <p:spPr bwMode="auto">
          <a:xfrm>
            <a:off x="2451819" y="3979863"/>
            <a:ext cx="1976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Bild Kamera 3</a:t>
            </a:r>
          </a:p>
        </p:txBody>
      </p:sp>
      <p:sp>
        <p:nvSpPr>
          <p:cNvPr id="246794" name="Oval 10"/>
          <p:cNvSpPr>
            <a:spLocks noChangeArrowheads="1"/>
          </p:cNvSpPr>
          <p:nvPr/>
        </p:nvSpPr>
        <p:spPr bwMode="auto">
          <a:xfrm>
            <a:off x="2451819" y="1643062"/>
            <a:ext cx="330200" cy="292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6821" name="Oval 37"/>
          <p:cNvSpPr>
            <a:spLocks noChangeArrowheads="1"/>
          </p:cNvSpPr>
          <p:nvPr/>
        </p:nvSpPr>
        <p:spPr bwMode="auto">
          <a:xfrm>
            <a:off x="3073400" y="1673225"/>
            <a:ext cx="330200" cy="292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6822" name="Oval 38"/>
          <p:cNvSpPr>
            <a:spLocks noChangeArrowheads="1"/>
          </p:cNvSpPr>
          <p:nvPr/>
        </p:nvSpPr>
        <p:spPr bwMode="auto">
          <a:xfrm>
            <a:off x="3440038" y="5305425"/>
            <a:ext cx="304081" cy="2587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46831" name="Text Box 47"/>
          <p:cNvSpPr txBox="1">
            <a:spLocks noChangeArrowheads="1"/>
          </p:cNvSpPr>
          <p:nvPr/>
        </p:nvSpPr>
        <p:spPr bwMode="auto">
          <a:xfrm>
            <a:off x="3975100" y="2924175"/>
            <a:ext cx="358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Abbildungsebene Kamera 3</a:t>
            </a:r>
          </a:p>
        </p:txBody>
      </p:sp>
      <p:sp>
        <p:nvSpPr>
          <p:cNvPr id="246833" name="Rectangle 49"/>
          <p:cNvSpPr>
            <a:spLocks noGrp="1" noChangeArrowheads="1"/>
          </p:cNvSpPr>
          <p:nvPr>
            <p:ph type="title"/>
          </p:nvPr>
        </p:nvSpPr>
        <p:spPr>
          <a:xfrm>
            <a:off x="539750" y="61913"/>
            <a:ext cx="7772400" cy="547687"/>
          </a:xfrm>
        </p:spPr>
        <p:txBody>
          <a:bodyPr/>
          <a:lstStyle/>
          <a:p>
            <a:r>
              <a:rPr lang="de-DE" sz="2800" dirty="0">
                <a:solidFill>
                  <a:schemeClr val="bg2"/>
                </a:solidFill>
                <a:latin typeface="Tahoma" pitchFamily="34" charset="0"/>
              </a:rPr>
              <a:t>Bestimmung der Raumkoordinaten</a:t>
            </a:r>
            <a:endParaRPr lang="de-AT" sz="2800" dirty="0">
              <a:solidFill>
                <a:srgbClr val="0070C0"/>
              </a:solidFill>
              <a:cs typeface="Arial" pitchFamily="34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>
            <a:off x="3163020" y="1285875"/>
            <a:ext cx="240580" cy="3873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mit Pfeil 25"/>
          <p:cNvCxnSpPr/>
          <p:nvPr/>
        </p:nvCxnSpPr>
        <p:spPr bwMode="auto">
          <a:xfrm>
            <a:off x="3114240" y="5430043"/>
            <a:ext cx="477838" cy="47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1028"/>
          <p:cNvSpPr>
            <a:spLocks noChangeArrowheads="1"/>
          </p:cNvSpPr>
          <p:nvPr/>
        </p:nvSpPr>
        <p:spPr bwMode="auto">
          <a:xfrm>
            <a:off x="217488" y="76200"/>
            <a:ext cx="8742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3200" dirty="0" smtClean="0">
                <a:solidFill>
                  <a:schemeClr val="bg2"/>
                </a:solidFill>
              </a:rPr>
              <a:t>High-Speed-Kameras: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17488" y="771067"/>
            <a:ext cx="668207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solidFill>
                  <a:schemeClr val="bg2"/>
                </a:solidFill>
              </a:rPr>
              <a:t>Casio Exilim EX-ZR700 </a:t>
            </a:r>
            <a:endParaRPr lang="de-AT" b="1" dirty="0" smtClean="0">
              <a:solidFill>
                <a:schemeClr val="bg2"/>
              </a:solidFill>
            </a:endParaRPr>
          </a:p>
          <a:p>
            <a:endParaRPr lang="de-AT" sz="2000" dirty="0" smtClean="0">
              <a:solidFill>
                <a:schemeClr val="bg2"/>
              </a:solidFill>
            </a:endParaRPr>
          </a:p>
          <a:p>
            <a:r>
              <a:rPr lang="de-AT" sz="2000" dirty="0" smtClean="0">
                <a:solidFill>
                  <a:schemeClr val="bg2"/>
                </a:solidFill>
              </a:rPr>
              <a:t> </a:t>
            </a:r>
            <a:r>
              <a:rPr lang="de-AT" sz="2000" dirty="0" err="1" smtClean="0">
                <a:solidFill>
                  <a:schemeClr val="bg2"/>
                </a:solidFill>
              </a:rPr>
              <a:t>fps</a:t>
            </a:r>
            <a:r>
              <a:rPr lang="de-AT" sz="2000" dirty="0" smtClean="0">
                <a:solidFill>
                  <a:schemeClr val="bg2"/>
                </a:solidFill>
              </a:rPr>
              <a:t>        Auflösung (Pixel)</a:t>
            </a:r>
          </a:p>
          <a:p>
            <a:r>
              <a:rPr lang="de-AT" sz="2000" b="1" dirty="0" smtClean="0">
                <a:solidFill>
                  <a:schemeClr val="bg2"/>
                </a:solidFill>
              </a:rPr>
              <a:t>120    -  640 x 480 </a:t>
            </a:r>
            <a:endParaRPr lang="de-AT" sz="2000" b="1" dirty="0">
              <a:solidFill>
                <a:schemeClr val="bg2"/>
              </a:solidFill>
            </a:endParaRPr>
          </a:p>
          <a:p>
            <a:r>
              <a:rPr lang="de-AT" sz="2000" dirty="0" smtClean="0">
                <a:solidFill>
                  <a:schemeClr val="bg2"/>
                </a:solidFill>
              </a:rPr>
              <a:t>240    -  512 x 384</a:t>
            </a:r>
            <a:endParaRPr lang="de-AT" sz="2000" dirty="0">
              <a:solidFill>
                <a:schemeClr val="bg2"/>
              </a:solidFill>
            </a:endParaRPr>
          </a:p>
          <a:p>
            <a:r>
              <a:rPr lang="de-AT" sz="2000" dirty="0" smtClean="0">
                <a:solidFill>
                  <a:schemeClr val="bg2"/>
                </a:solidFill>
              </a:rPr>
              <a:t>480    -  224 x 160</a:t>
            </a:r>
          </a:p>
          <a:p>
            <a:pPr marL="457200" indent="-457200">
              <a:buAutoNum type="arabicPlain" startAt="1000"/>
            </a:pPr>
            <a:r>
              <a:rPr lang="de-AT" sz="2000" dirty="0" smtClean="0">
                <a:solidFill>
                  <a:schemeClr val="bg2"/>
                </a:solidFill>
              </a:rPr>
              <a:t>  -  224 x 64</a:t>
            </a:r>
          </a:p>
          <a:p>
            <a:pPr marL="457200" indent="-457200">
              <a:buAutoNum type="arabicPlain" startAt="1000"/>
            </a:pPr>
            <a:endParaRPr lang="de-AT" sz="2000" dirty="0" smtClean="0">
              <a:solidFill>
                <a:schemeClr val="bg2"/>
              </a:solidFill>
            </a:endParaRPr>
          </a:p>
          <a:p>
            <a:r>
              <a:rPr lang="de-AT" sz="2000" dirty="0" smtClean="0">
                <a:solidFill>
                  <a:schemeClr val="bg2"/>
                </a:solidFill>
              </a:rPr>
              <a:t>18-fach Zoom</a:t>
            </a:r>
            <a:r>
              <a:rPr lang="de-AT" sz="2000" dirty="0">
                <a:solidFill>
                  <a:schemeClr val="bg2"/>
                </a:solidFill>
              </a:rPr>
              <a:t>, </a:t>
            </a:r>
            <a:endParaRPr lang="de-AT" sz="2000" dirty="0" smtClean="0">
              <a:solidFill>
                <a:schemeClr val="bg2"/>
              </a:solidFill>
            </a:endParaRPr>
          </a:p>
          <a:p>
            <a:r>
              <a:rPr lang="de-AT" sz="2000" dirty="0">
                <a:solidFill>
                  <a:schemeClr val="bg2"/>
                </a:solidFill>
              </a:rPr>
              <a:t>Lichtempfindlichkeit (ISO): </a:t>
            </a:r>
            <a:r>
              <a:rPr lang="de-AT" sz="2000" dirty="0" smtClean="0">
                <a:solidFill>
                  <a:schemeClr val="bg2"/>
                </a:solidFill>
              </a:rPr>
              <a:t>bis 3200</a:t>
            </a:r>
          </a:p>
          <a:p>
            <a:r>
              <a:rPr lang="de-AT" sz="1800" dirty="0">
                <a:solidFill>
                  <a:schemeClr val="bg2"/>
                </a:solidFill>
              </a:rPr>
              <a:t>http://de.exilim.eu/de/exilimzrserie/exzr700/specifications/</a:t>
            </a:r>
            <a:endParaRPr lang="de-AT" sz="1800" dirty="0" smtClean="0">
              <a:solidFill>
                <a:schemeClr val="bg2"/>
              </a:solidFill>
            </a:endParaRPr>
          </a:p>
        </p:txBody>
      </p:sp>
      <p:pic>
        <p:nvPicPr>
          <p:cNvPr id="417796" name="Picture 4" descr="http://ecx.images-amazon.com/images/I/718XuoNKNiL._SX385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t="10515" r="13982" b="12652"/>
          <a:stretch/>
        </p:blipFill>
        <p:spPr bwMode="auto">
          <a:xfrm>
            <a:off x="5922001" y="545435"/>
            <a:ext cx="2693576" cy="223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07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28" y="170851"/>
            <a:ext cx="7772400" cy="635000"/>
          </a:xfrm>
        </p:spPr>
        <p:txBody>
          <a:bodyPr/>
          <a:lstStyle/>
          <a:p>
            <a:pPr algn="l"/>
            <a:r>
              <a:rPr lang="de-DE" sz="2800" dirty="0">
                <a:solidFill>
                  <a:schemeClr val="bg2"/>
                </a:solidFill>
                <a:effectLst/>
              </a:rPr>
              <a:t>Laufanalyse: </a:t>
            </a:r>
            <a:r>
              <a:rPr lang="de-DE" sz="2800" dirty="0" smtClean="0">
                <a:solidFill>
                  <a:srgbClr val="0033CC"/>
                </a:solidFill>
                <a:effectLst/>
              </a:rPr>
              <a:t>Anleitung zur Auswertung</a:t>
            </a:r>
            <a:endParaRPr lang="de-DE" sz="2800" dirty="0">
              <a:solidFill>
                <a:srgbClr val="0033CC"/>
              </a:solidFill>
              <a:effectLst/>
            </a:endParaRP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1026506"/>
            <a:ext cx="8853487" cy="565258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AT" sz="2000" i="1" dirty="0" smtClean="0">
                <a:solidFill>
                  <a:schemeClr val="bg2"/>
                </a:solidFill>
                <a:latin typeface="+mj-lt"/>
              </a:rPr>
              <a:t>Bei </a:t>
            </a:r>
            <a:r>
              <a:rPr lang="de-AT" sz="2000" i="1" dirty="0">
                <a:solidFill>
                  <a:schemeClr val="bg2"/>
                </a:solidFill>
                <a:latin typeface="+mj-lt"/>
              </a:rPr>
              <a:t>eigenem Rechner: Installationsprogramm </a:t>
            </a:r>
            <a:r>
              <a:rPr lang="de-AT" sz="2000" i="1" dirty="0" smtClean="0">
                <a:solidFill>
                  <a:schemeClr val="bg2"/>
                </a:solidFill>
                <a:latin typeface="+mj-lt"/>
              </a:rPr>
              <a:t>ausführen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AT" sz="1600" dirty="0">
                <a:solidFill>
                  <a:schemeClr val="bg2"/>
                </a:solidFill>
                <a:latin typeface="+mj-lt"/>
              </a:rPr>
              <a:t>	</a:t>
            </a:r>
            <a:r>
              <a:rPr lang="de-DE" sz="1600" dirty="0" smtClean="0">
                <a:solidFill>
                  <a:schemeClr val="bg1"/>
                </a:solidFill>
                <a:latin typeface="+mj-lt"/>
                <a:hlinkClick r:id="rId3"/>
              </a:rPr>
              <a:t>http</a:t>
            </a:r>
            <a:r>
              <a:rPr lang="de-DE" sz="1600" dirty="0">
                <a:solidFill>
                  <a:schemeClr val="bg1"/>
                </a:solidFill>
                <a:latin typeface="+mj-lt"/>
                <a:hlinkClick r:id="rId3"/>
              </a:rPr>
              <a:t>://</a:t>
            </a:r>
            <a:r>
              <a:rPr lang="de-DE" sz="1600" dirty="0" smtClean="0">
                <a:solidFill>
                  <a:schemeClr val="bg1"/>
                </a:solidFill>
                <a:latin typeface="+mj-lt"/>
                <a:hlinkClick r:id="rId3"/>
              </a:rPr>
              <a:t>sport1.uibk.ac.at/lehre/kurt/Programme/Installer</a:t>
            </a:r>
            <a:r>
              <a:rPr lang="de-DE" sz="1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latin typeface="+mj-lt"/>
              </a:rPr>
              <a:t>Labview</a:t>
            </a:r>
            <a:r>
              <a:rPr lang="de-DE" sz="1600" dirty="0" smtClean="0">
                <a:solidFill>
                  <a:schemeClr val="bg1"/>
                </a:solidFill>
                <a:latin typeface="+mj-lt"/>
              </a:rPr>
              <a:t> 2017.zip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de-DE" sz="1200" dirty="0" smtClean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Bilder manuell digitalisieren:</a:t>
            </a:r>
            <a:r>
              <a:rPr lang="de-DE" sz="2000" dirty="0" smtClean="0">
                <a:solidFill>
                  <a:schemeClr val="bg2"/>
                </a:solidFill>
                <a:latin typeface="+mj-lt"/>
                <a:sym typeface="Wingdings" pitchFamily="2" charset="2"/>
              </a:rPr>
              <a:t> </a:t>
            </a:r>
            <a:r>
              <a:rPr lang="de-DE" sz="2000" i="1" dirty="0" err="1" smtClean="0">
                <a:solidFill>
                  <a:schemeClr val="bg2"/>
                </a:solidFill>
                <a:latin typeface="+mj-lt"/>
              </a:rPr>
              <a:t>Digi</a:t>
            </a:r>
            <a:r>
              <a:rPr lang="de-DE" sz="2000" i="1" dirty="0" smtClean="0">
                <a:solidFill>
                  <a:schemeClr val="bg2"/>
                </a:solidFill>
                <a:latin typeface="+mj-lt"/>
              </a:rPr>
              <a:t> 2018.exe</a:t>
            </a:r>
            <a:endParaRPr lang="de-DE" sz="2000" i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de-DE" sz="16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://sport1.uibk.ac.at/lehre/kurt/Programme/Digitalisieren/</a:t>
            </a:r>
          </a:p>
          <a:p>
            <a:pPr>
              <a:lnSpc>
                <a:spcPct val="90000"/>
              </a:lnSpc>
            </a:pPr>
            <a:endParaRPr lang="de-DE" sz="1200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Reihen- </a:t>
            </a:r>
            <a:r>
              <a:rPr lang="de-DE" sz="2000" dirty="0">
                <a:solidFill>
                  <a:schemeClr val="bg2"/>
                </a:solidFill>
                <a:latin typeface="+mj-lt"/>
              </a:rPr>
              <a:t>und 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Serienbilder erstellen</a:t>
            </a:r>
            <a:r>
              <a:rPr lang="de-DE" sz="2000" i="1" dirty="0" smtClean="0">
                <a:solidFill>
                  <a:schemeClr val="bg2"/>
                </a:solidFill>
                <a:latin typeface="+mj-lt"/>
              </a:rPr>
              <a:t>: Frei_Reihen_Serienbild_2018.exe </a:t>
            </a:r>
            <a:endParaRPr lang="de-DE" sz="2000" i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 smtClean="0">
                <a:solidFill>
                  <a:schemeClr val="bg1"/>
                </a:solidFill>
                <a:latin typeface="+mj-lt"/>
              </a:rPr>
              <a:t>     	</a:t>
            </a:r>
            <a:r>
              <a:rPr lang="de-DE" sz="16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de-DE" sz="1600" dirty="0" smtClean="0">
                <a:solidFill>
                  <a:schemeClr val="bg1"/>
                </a:solidFill>
                <a:latin typeface="+mj-lt"/>
              </a:rPr>
              <a:t>sport1.uibk.ac.at/lehre/kurt/Programme/Frei _</a:t>
            </a:r>
            <a:r>
              <a:rPr lang="de-DE" sz="1600" dirty="0" err="1" smtClean="0">
                <a:solidFill>
                  <a:schemeClr val="bg1"/>
                </a:solidFill>
                <a:latin typeface="+mj-lt"/>
              </a:rPr>
              <a:t>Reihen_Serienbild</a:t>
            </a:r>
            <a:r>
              <a:rPr lang="de-DE" sz="2000" b="1" dirty="0" smtClean="0">
                <a:solidFill>
                  <a:schemeClr val="bg1"/>
                </a:solidFill>
                <a:latin typeface="+mj-lt"/>
              </a:rPr>
              <a:t>/</a:t>
            </a:r>
          </a:p>
          <a:p>
            <a:pPr>
              <a:lnSpc>
                <a:spcPct val="90000"/>
              </a:lnSpc>
            </a:pPr>
            <a:endParaRPr lang="de-DE" sz="12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Serienbilder der HD Aufnahmen erstellen: </a:t>
            </a:r>
            <a:r>
              <a:rPr lang="de-DE" sz="2000" i="1" dirty="0" err="1" smtClean="0">
                <a:solidFill>
                  <a:schemeClr val="bg2"/>
                </a:solidFill>
                <a:latin typeface="+mj-lt"/>
              </a:rPr>
              <a:t>Kinovea</a:t>
            </a:r>
            <a:endParaRPr lang="de-DE" sz="2000" i="1" dirty="0" smtClean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de-DE" sz="1200" b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Laufanalyse gesamt:</a:t>
            </a:r>
            <a:r>
              <a:rPr lang="de-DE" sz="2000" b="1" dirty="0" smtClean="0">
                <a:solidFill>
                  <a:schemeClr val="bg2"/>
                </a:solidFill>
                <a:latin typeface="+mj-lt"/>
              </a:rPr>
              <a:t> </a:t>
            </a:r>
            <a:r>
              <a:rPr lang="de-DE" sz="2000" i="1" dirty="0" smtClean="0">
                <a:solidFill>
                  <a:schemeClr val="bg2"/>
                </a:solidFill>
                <a:latin typeface="+mj-lt"/>
              </a:rPr>
              <a:t>Auswertung </a:t>
            </a:r>
            <a:r>
              <a:rPr lang="de-DE" sz="2000" i="1" dirty="0" err="1" smtClean="0">
                <a:solidFill>
                  <a:schemeClr val="bg2"/>
                </a:solidFill>
                <a:latin typeface="+mj-lt"/>
              </a:rPr>
              <a:t>Laufdigi</a:t>
            </a:r>
            <a:r>
              <a:rPr lang="de-DE" sz="2000" i="1" dirty="0" smtClean="0">
                <a:solidFill>
                  <a:schemeClr val="bg2"/>
                </a:solidFill>
                <a:latin typeface="+mj-lt"/>
              </a:rPr>
              <a:t> 2018.exe</a:t>
            </a:r>
            <a:endParaRPr lang="de-DE" sz="2000" i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>
                <a:solidFill>
                  <a:schemeClr val="bg1"/>
                </a:solidFill>
                <a:latin typeface="+mj-lt"/>
              </a:rPr>
              <a:t>   </a:t>
            </a:r>
            <a:r>
              <a:rPr lang="de-DE" sz="2000" dirty="0" smtClean="0">
                <a:solidFill>
                  <a:schemeClr val="bg1"/>
                </a:solidFill>
                <a:latin typeface="+mj-lt"/>
              </a:rPr>
              <a:t>  	</a:t>
            </a:r>
            <a:r>
              <a:rPr lang="de-DE" sz="1600" dirty="0" smtClean="0">
                <a:solidFill>
                  <a:schemeClr val="bg1"/>
                </a:solidFill>
                <a:latin typeface="+mj-lt"/>
              </a:rPr>
              <a:t>http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://</a:t>
            </a:r>
            <a:r>
              <a:rPr lang="de-DE" sz="1600" dirty="0" smtClean="0">
                <a:solidFill>
                  <a:schemeClr val="bg1"/>
                </a:solidFill>
                <a:latin typeface="+mj-lt"/>
              </a:rPr>
              <a:t>sport1.uibk.ac.at/lehre/kurt/Programme/Laufanalyse/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de-DE" sz="1200" dirty="0" smtClean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Automatisches Digitalisieren: </a:t>
            </a:r>
            <a:r>
              <a:rPr lang="de-DE" sz="2000" i="1" dirty="0" err="1" smtClean="0">
                <a:solidFill>
                  <a:schemeClr val="bg2"/>
                </a:solidFill>
                <a:latin typeface="+mj-lt"/>
              </a:rPr>
              <a:t>Kinovea</a:t>
            </a:r>
            <a:endParaRPr lang="de-DE" sz="2000" i="1" dirty="0" smtClean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de-DE" sz="1200" i="1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Drehmomente Hantelübung</a:t>
            </a:r>
            <a:r>
              <a:rPr lang="de-DE" sz="2000" i="1" dirty="0" smtClean="0">
                <a:solidFill>
                  <a:schemeClr val="bg2"/>
                </a:solidFill>
                <a:latin typeface="+mj-lt"/>
              </a:rPr>
              <a:t>: GM Hantel 2018.exe</a:t>
            </a:r>
            <a:endParaRPr lang="de-DE" sz="2000" i="1" dirty="0">
              <a:solidFill>
                <a:schemeClr val="bg2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DE" sz="2000" dirty="0" smtClean="0">
                <a:solidFill>
                  <a:schemeClr val="bg1"/>
                </a:solidFill>
              </a:rPr>
              <a:t>	</a:t>
            </a:r>
            <a:r>
              <a:rPr lang="de-DE" sz="1600" dirty="0">
                <a:solidFill>
                  <a:schemeClr val="bg1"/>
                </a:solidFill>
                <a:latin typeface="+mj-lt"/>
              </a:rPr>
              <a:t>http://</a:t>
            </a:r>
            <a:r>
              <a:rPr lang="de-DE" sz="1600" dirty="0" smtClean="0">
                <a:solidFill>
                  <a:schemeClr val="bg1"/>
                </a:solidFill>
                <a:latin typeface="+mj-lt"/>
              </a:rPr>
              <a:t>sport1.uibk.ac.at/lehre/kurt/Programme/Gelenksmomente/</a:t>
            </a:r>
            <a:endParaRPr lang="de-DE" sz="1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de-DE" sz="20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92" name="Text Box 16"/>
          <p:cNvSpPr txBox="1">
            <a:spLocks noChangeArrowheads="1"/>
          </p:cNvSpPr>
          <p:nvPr/>
        </p:nvSpPr>
        <p:spPr bwMode="auto">
          <a:xfrm>
            <a:off x="277182" y="945058"/>
            <a:ext cx="865115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AT" sz="1600" dirty="0" smtClean="0">
                <a:solidFill>
                  <a:schemeClr val="bg2"/>
                </a:solidFill>
              </a:rPr>
              <a:t>Programme, Videos und Bilder auf </a:t>
            </a:r>
            <a:r>
              <a:rPr lang="de-AT" sz="1600" dirty="0">
                <a:solidFill>
                  <a:schemeClr val="bg2"/>
                </a:solidFill>
              </a:rPr>
              <a:t>lokaler Festplatte </a:t>
            </a:r>
            <a:r>
              <a:rPr lang="de-AT" sz="1600" dirty="0" smtClean="0">
                <a:solidFill>
                  <a:schemeClr val="bg2"/>
                </a:solidFill>
              </a:rPr>
              <a:t>speichern (nicht auf Netzlaufwerk)</a:t>
            </a:r>
            <a:endParaRPr lang="de-AT" sz="16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AT" sz="1600" dirty="0" smtClean="0">
                <a:solidFill>
                  <a:schemeClr val="bg2"/>
                </a:solidFill>
              </a:rPr>
              <a:t>Bilder eines Laufschrittes in einem neuen Ordner ablegen</a:t>
            </a:r>
            <a:endParaRPr lang="de-AT" sz="16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AT" sz="1600" i="1" dirty="0" smtClean="0">
                <a:solidFill>
                  <a:schemeClr val="bg2"/>
                </a:solidFill>
              </a:rPr>
              <a:t>Bedienungsanleitung befolgen - blaue Schrift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AT" sz="1600" dirty="0" smtClean="0">
                <a:solidFill>
                  <a:srgbClr val="0033CC"/>
                </a:solidFill>
              </a:rPr>
              <a:t>Reihenfolge digitalisieren: Ballen</a:t>
            </a:r>
            <a:r>
              <a:rPr lang="de-AT" sz="1600" dirty="0">
                <a:solidFill>
                  <a:srgbClr val="0033CC"/>
                </a:solidFill>
              </a:rPr>
              <a:t>, </a:t>
            </a:r>
            <a:r>
              <a:rPr lang="de-AT" sz="1600" dirty="0" err="1" smtClean="0">
                <a:solidFill>
                  <a:srgbClr val="0033CC"/>
                </a:solidFill>
              </a:rPr>
              <a:t>Sprungg</a:t>
            </a:r>
            <a:r>
              <a:rPr lang="de-AT" sz="1600" dirty="0">
                <a:solidFill>
                  <a:srgbClr val="0033CC"/>
                </a:solidFill>
              </a:rPr>
              <a:t>., </a:t>
            </a:r>
            <a:r>
              <a:rPr lang="de-AT" sz="1600" dirty="0" err="1" smtClean="0">
                <a:solidFill>
                  <a:srgbClr val="0033CC"/>
                </a:solidFill>
              </a:rPr>
              <a:t>Knieg</a:t>
            </a:r>
            <a:r>
              <a:rPr lang="de-AT" sz="1600" dirty="0">
                <a:solidFill>
                  <a:srgbClr val="0033CC"/>
                </a:solidFill>
              </a:rPr>
              <a:t>., </a:t>
            </a:r>
            <a:r>
              <a:rPr lang="de-AT" sz="1600" dirty="0" err="1" smtClean="0">
                <a:solidFill>
                  <a:srgbClr val="0033CC"/>
                </a:solidFill>
              </a:rPr>
              <a:t>Hüftg</a:t>
            </a:r>
            <a:r>
              <a:rPr lang="de-AT" sz="1600" dirty="0">
                <a:solidFill>
                  <a:srgbClr val="0033CC"/>
                </a:solidFill>
              </a:rPr>
              <a:t>., </a:t>
            </a:r>
            <a:r>
              <a:rPr lang="de-AT" sz="1600" dirty="0" err="1" smtClean="0">
                <a:solidFill>
                  <a:srgbClr val="0033CC"/>
                </a:solidFill>
              </a:rPr>
              <a:t>Schulterg</a:t>
            </a:r>
            <a:r>
              <a:rPr lang="de-AT" sz="1600" dirty="0" smtClean="0">
                <a:solidFill>
                  <a:schemeClr val="bg2"/>
                </a:solidFill>
              </a:rPr>
              <a:t>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AT" sz="1600" dirty="0" smtClean="0">
                <a:solidFill>
                  <a:schemeClr val="bg2"/>
                </a:solidFill>
              </a:rPr>
              <a:t>*.</a:t>
            </a:r>
            <a:r>
              <a:rPr lang="de-AT" sz="1600" dirty="0" err="1" smtClean="0">
                <a:solidFill>
                  <a:schemeClr val="bg2"/>
                </a:solidFill>
              </a:rPr>
              <a:t>kox</a:t>
            </a:r>
            <a:r>
              <a:rPr lang="de-AT" sz="1600" dirty="0" smtClean="0">
                <a:solidFill>
                  <a:schemeClr val="bg2"/>
                </a:solidFill>
              </a:rPr>
              <a:t> Datei wird automatisch im Bildverzeichnis gespeichert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AT" sz="1600" i="1" dirty="0" smtClean="0">
                <a:solidFill>
                  <a:schemeClr val="bg2"/>
                </a:solidFill>
              </a:rPr>
              <a:t>Nach digitalisieren vom letzten Bild </a:t>
            </a:r>
            <a:r>
              <a:rPr lang="de-AT" sz="1600" i="1" dirty="0" smtClean="0">
                <a:solidFill>
                  <a:schemeClr val="bg2"/>
                </a:solidFill>
                <a:sym typeface="Wingdings" panose="05000000000000000000" pitchFamily="2" charset="2"/>
              </a:rPr>
              <a:t> automatisch erstes Bild nächster Punkt</a:t>
            </a:r>
            <a:endParaRPr lang="de-AT" sz="1600" i="1" dirty="0" smtClean="0">
              <a:solidFill>
                <a:schemeClr val="bg2"/>
              </a:solidFill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AT" sz="1600" i="1" dirty="0" smtClean="0">
                <a:solidFill>
                  <a:schemeClr val="bg2"/>
                </a:solidFill>
              </a:rPr>
              <a:t>Programm wird am Schluss automatisch beendet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AT" sz="1600" i="1" dirty="0" smtClean="0">
                <a:solidFill>
                  <a:schemeClr val="bg2"/>
                </a:solidFill>
              </a:rPr>
              <a:t>Bei </a:t>
            </a:r>
            <a:r>
              <a:rPr lang="de-AT" sz="1600" i="1" dirty="0">
                <a:solidFill>
                  <a:schemeClr val="bg2"/>
                </a:solidFill>
              </a:rPr>
              <a:t>Verkleinern oder Vergrößern muss die Bildnummer verändert </a:t>
            </a:r>
            <a:r>
              <a:rPr lang="de-AT" sz="1600" i="1" dirty="0" smtClean="0">
                <a:solidFill>
                  <a:schemeClr val="bg2"/>
                </a:solidFill>
              </a:rPr>
              <a:t>werden</a:t>
            </a:r>
            <a:r>
              <a:rPr lang="de-AT" sz="1600" i="1" dirty="0">
                <a:solidFill>
                  <a:schemeClr val="bg2"/>
                </a:solidFill>
              </a:rPr>
              <a:t>, damit die Veränderung sichtbar wird</a:t>
            </a:r>
            <a:r>
              <a:rPr lang="de-AT" sz="1600" i="1" dirty="0" smtClean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9306" y="152400"/>
            <a:ext cx="77724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 algn="l"/>
            <a:r>
              <a:rPr lang="de-DE" sz="2800" kern="0" dirty="0" smtClean="0">
                <a:solidFill>
                  <a:schemeClr val="bg2"/>
                </a:solidFill>
                <a:effectLst/>
              </a:rPr>
              <a:t>Manuelles Digitalisieren:</a:t>
            </a:r>
            <a:endParaRPr lang="de-DE" sz="1600" kern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84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17500"/>
            <a:ext cx="7772400" cy="635000"/>
          </a:xfrm>
        </p:spPr>
        <p:txBody>
          <a:bodyPr/>
          <a:lstStyle/>
          <a:p>
            <a:pPr algn="l"/>
            <a:r>
              <a:rPr lang="de-DE" sz="2800" dirty="0" smtClean="0">
                <a:solidFill>
                  <a:schemeClr val="bg2"/>
                </a:solidFill>
                <a:effectLst/>
              </a:rPr>
              <a:t>Manuelles Digitalisieren</a:t>
            </a:r>
            <a:r>
              <a:rPr lang="de-DE" sz="2400" dirty="0" smtClean="0">
                <a:solidFill>
                  <a:schemeClr val="bg2"/>
                </a:solidFill>
                <a:effectLst/>
              </a:rPr>
              <a:t>: </a:t>
            </a:r>
            <a:r>
              <a:rPr lang="de-DE" sz="2400" dirty="0" smtClean="0">
                <a:solidFill>
                  <a:schemeClr val="bg1"/>
                </a:solidFill>
                <a:effectLst/>
              </a:rPr>
              <a:t>DigiBild2015.exe</a:t>
            </a:r>
            <a:endParaRPr lang="de-DE" sz="1600" dirty="0">
              <a:solidFill>
                <a:schemeClr val="bg1"/>
              </a:solidFill>
              <a:effectLst/>
            </a:endParaRPr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2" t="7481" b="51863"/>
          <a:stretch/>
        </p:blipFill>
        <p:spPr bwMode="auto">
          <a:xfrm>
            <a:off x="263879" y="1494126"/>
            <a:ext cx="8880121" cy="445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93" name="Oval 17"/>
          <p:cNvSpPr>
            <a:spLocks noChangeArrowheads="1"/>
          </p:cNvSpPr>
          <p:nvPr/>
        </p:nvSpPr>
        <p:spPr bwMode="auto">
          <a:xfrm>
            <a:off x="1355765" y="3137840"/>
            <a:ext cx="1666875" cy="379928"/>
          </a:xfrm>
          <a:prstGeom prst="ellipse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1371110" y="5572794"/>
            <a:ext cx="1666875" cy="379928"/>
          </a:xfrm>
          <a:prstGeom prst="ellipse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12807" y="284397"/>
            <a:ext cx="858181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2800" dirty="0">
                <a:solidFill>
                  <a:schemeClr val="bg2"/>
                </a:solidFill>
              </a:rPr>
              <a:t>Reihen- und </a:t>
            </a:r>
            <a:r>
              <a:rPr lang="de-DE" sz="2800" dirty="0" smtClean="0">
                <a:solidFill>
                  <a:schemeClr val="bg2"/>
                </a:solidFill>
              </a:rPr>
              <a:t>Serienbilder</a:t>
            </a:r>
            <a:r>
              <a:rPr lang="de-DE" dirty="0" smtClean="0">
                <a:solidFill>
                  <a:schemeClr val="bg2"/>
                </a:solidFill>
              </a:rPr>
              <a:t>: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12807" y="1050198"/>
            <a:ext cx="772705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Registerblatt </a:t>
            </a:r>
            <a:r>
              <a:rPr lang="de-AT" sz="2000" dirty="0" smtClean="0">
                <a:solidFill>
                  <a:schemeClr val="bg1"/>
                </a:solidFill>
              </a:rPr>
              <a:t>1. Freischneiden </a:t>
            </a:r>
            <a:r>
              <a:rPr lang="de-AT" sz="2000" dirty="0" smtClean="0">
                <a:solidFill>
                  <a:schemeClr val="bg2"/>
                </a:solidFill>
              </a:rPr>
              <a:t>wählen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Verzeichnis mit Laufbildern wählen und Programm starten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Programm speichert die freigeschnittenen Bilder im Verzeichnis</a:t>
            </a:r>
          </a:p>
          <a:p>
            <a:pPr>
              <a:lnSpc>
                <a:spcPct val="150000"/>
              </a:lnSpc>
            </a:pPr>
            <a:r>
              <a:rPr lang="de-AT" sz="2000" dirty="0">
                <a:solidFill>
                  <a:schemeClr val="bg2"/>
                </a:solidFill>
              </a:rPr>
              <a:t> </a:t>
            </a:r>
            <a:r>
              <a:rPr lang="de-AT" sz="2000" dirty="0" smtClean="0">
                <a:solidFill>
                  <a:schemeClr val="bg2"/>
                </a:solidFill>
              </a:rPr>
              <a:t>    </a:t>
            </a:r>
            <a:r>
              <a:rPr lang="de-AT" sz="2000" i="1" dirty="0" err="1" smtClean="0">
                <a:solidFill>
                  <a:schemeClr val="bg2"/>
                </a:solidFill>
              </a:rPr>
              <a:t>F_Mustername</a:t>
            </a:r>
            <a:endParaRPr lang="de-AT" sz="2000" i="1" dirty="0" smtClean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Registerblatt </a:t>
            </a:r>
            <a:r>
              <a:rPr lang="de-AT" sz="2000" dirty="0" smtClean="0">
                <a:solidFill>
                  <a:schemeClr val="bg1"/>
                </a:solidFill>
              </a:rPr>
              <a:t>2. Reihenbild </a:t>
            </a:r>
            <a:r>
              <a:rPr lang="de-AT" sz="2000" dirty="0" smtClean="0">
                <a:solidFill>
                  <a:schemeClr val="bg2"/>
                </a:solidFill>
              </a:rPr>
              <a:t>wählen und Programm starten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Reihenbild abspeichern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Registerblatt </a:t>
            </a:r>
            <a:r>
              <a:rPr lang="de-AT" sz="2000" dirty="0" smtClean="0">
                <a:solidFill>
                  <a:schemeClr val="bg1"/>
                </a:solidFill>
              </a:rPr>
              <a:t>3. Serienbild </a:t>
            </a:r>
            <a:r>
              <a:rPr lang="de-AT" sz="2000" dirty="0" smtClean="0">
                <a:solidFill>
                  <a:schemeClr val="bg2"/>
                </a:solidFill>
              </a:rPr>
              <a:t>wählen und Programm starten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Serienbild abspeichern</a:t>
            </a:r>
          </a:p>
          <a:p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12806" y="299121"/>
            <a:ext cx="873053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2800" dirty="0" smtClean="0">
                <a:solidFill>
                  <a:schemeClr val="bg2"/>
                </a:solidFill>
              </a:rPr>
              <a:t>Reihen- und Serienbild: </a:t>
            </a:r>
            <a:r>
              <a:rPr lang="de-DE" dirty="0" smtClean="0">
                <a:solidFill>
                  <a:srgbClr val="0033CC"/>
                </a:solidFill>
              </a:rPr>
              <a:t>Frei_Reihen_Serienbild_2014.exe</a:t>
            </a:r>
            <a:r>
              <a:rPr lang="de-DE" dirty="0" smtClean="0">
                <a:solidFill>
                  <a:schemeClr val="bg2"/>
                </a:solidFill>
              </a:rPr>
              <a:t> 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12807" y="1055352"/>
            <a:ext cx="8730532" cy="142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Verzeichnis wählen in dem sich die Bilder einschließlich dem „neutralen“</a:t>
            </a:r>
          </a:p>
          <a:p>
            <a:pPr>
              <a:lnSpc>
                <a:spcPct val="150000"/>
              </a:lnSpc>
            </a:pPr>
            <a:r>
              <a:rPr lang="de-AT" sz="2000" dirty="0">
                <a:solidFill>
                  <a:schemeClr val="bg2"/>
                </a:solidFill>
              </a:rPr>
              <a:t>	</a:t>
            </a:r>
            <a:r>
              <a:rPr lang="de-AT" sz="2000" dirty="0" smtClean="0">
                <a:solidFill>
                  <a:schemeClr val="bg2"/>
                </a:solidFill>
              </a:rPr>
              <a:t>Bild befinden (neutrales Bild … keine Person befindet sich im Bild)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 smtClean="0">
                <a:solidFill>
                  <a:schemeClr val="bg2"/>
                </a:solidFill>
              </a:rPr>
              <a:t>Registerblatt Freischneiden wählen</a:t>
            </a:r>
            <a:endParaRPr lang="de-DE" dirty="0">
              <a:solidFill>
                <a:schemeClr val="bg2"/>
              </a:solidFill>
            </a:endParaRPr>
          </a:p>
        </p:txBody>
      </p:sp>
      <p:pic>
        <p:nvPicPr>
          <p:cNvPr id="417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2" b="54261"/>
          <a:stretch/>
        </p:blipFill>
        <p:spPr bwMode="auto">
          <a:xfrm>
            <a:off x="422694" y="2662206"/>
            <a:ext cx="5280604" cy="40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2949487" y="4799720"/>
            <a:ext cx="2109850" cy="379928"/>
          </a:xfrm>
          <a:prstGeom prst="ellipse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" name="Rechteck 2"/>
          <p:cNvSpPr/>
          <p:nvPr/>
        </p:nvSpPr>
        <p:spPr>
          <a:xfrm>
            <a:off x="5703298" y="4856482"/>
            <a:ext cx="2847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800" dirty="0" smtClean="0">
                <a:solidFill>
                  <a:schemeClr val="bg2"/>
                </a:solidFill>
              </a:rPr>
              <a:t>Wert 1 keine Reduzierung</a:t>
            </a:r>
          </a:p>
          <a:p>
            <a:r>
              <a:rPr lang="de-AT" sz="1800" dirty="0" smtClean="0">
                <a:solidFill>
                  <a:schemeClr val="bg2"/>
                </a:solidFill>
              </a:rPr>
              <a:t>der Auflösung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Text Box 2"/>
          <p:cNvSpPr txBox="1">
            <a:spLocks noChangeArrowheads="1"/>
          </p:cNvSpPr>
          <p:nvPr/>
        </p:nvSpPr>
        <p:spPr bwMode="auto">
          <a:xfrm>
            <a:off x="0" y="1588113"/>
            <a:ext cx="3563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1800" dirty="0">
                <a:solidFill>
                  <a:schemeClr val="bg2"/>
                </a:solidFill>
              </a:rPr>
              <a:t>Serienbild</a:t>
            </a:r>
            <a:r>
              <a:rPr lang="de-AT" sz="1800" dirty="0"/>
              <a:t> </a:t>
            </a:r>
            <a:r>
              <a:rPr lang="de-AT" sz="1800" dirty="0">
                <a:solidFill>
                  <a:schemeClr val="bg2"/>
                </a:solidFill>
              </a:rPr>
              <a:t>rechts</a:t>
            </a:r>
            <a:endParaRPr lang="de-DE" sz="1800" dirty="0">
              <a:solidFill>
                <a:schemeClr val="bg2"/>
              </a:solidFill>
            </a:endParaRPr>
          </a:p>
        </p:txBody>
      </p:sp>
      <p:pic>
        <p:nvPicPr>
          <p:cNvPr id="365571" name="Picture 3" descr="Serienbild  rec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6700"/>
            <a:ext cx="91440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572" name="Picture 4" descr="Serienbild  lin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9763"/>
            <a:ext cx="91440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Text Box 5"/>
          <p:cNvSpPr txBox="1">
            <a:spLocks noChangeArrowheads="1"/>
          </p:cNvSpPr>
          <p:nvPr/>
        </p:nvSpPr>
        <p:spPr bwMode="auto">
          <a:xfrm>
            <a:off x="0" y="3337375"/>
            <a:ext cx="3563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1800" dirty="0">
                <a:solidFill>
                  <a:schemeClr val="bg2"/>
                </a:solidFill>
              </a:rPr>
              <a:t>Serienbild</a:t>
            </a:r>
            <a:r>
              <a:rPr lang="de-AT" sz="1800" dirty="0"/>
              <a:t> </a:t>
            </a:r>
            <a:r>
              <a:rPr lang="de-AT" sz="1800" dirty="0">
                <a:solidFill>
                  <a:schemeClr val="bg2"/>
                </a:solidFill>
              </a:rPr>
              <a:t>links gespiegelt</a:t>
            </a:r>
            <a:endParaRPr lang="de-DE" sz="1800" dirty="0">
              <a:solidFill>
                <a:schemeClr val="bg2"/>
              </a:solidFill>
            </a:endParaRPr>
          </a:p>
        </p:txBody>
      </p:sp>
      <p:sp>
        <p:nvSpPr>
          <p:cNvPr id="365574" name="Text Box 6"/>
          <p:cNvSpPr txBox="1">
            <a:spLocks noChangeArrowheads="1"/>
          </p:cNvSpPr>
          <p:nvPr/>
        </p:nvSpPr>
        <p:spPr bwMode="auto">
          <a:xfrm>
            <a:off x="0" y="4867938"/>
            <a:ext cx="3563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1800" dirty="0">
                <a:solidFill>
                  <a:schemeClr val="bg2"/>
                </a:solidFill>
              </a:rPr>
              <a:t>Serienbild</a:t>
            </a:r>
            <a:r>
              <a:rPr lang="de-AT" sz="1800" dirty="0"/>
              <a:t> </a:t>
            </a:r>
            <a:r>
              <a:rPr lang="de-AT" sz="1800" dirty="0">
                <a:solidFill>
                  <a:schemeClr val="bg2"/>
                </a:solidFill>
              </a:rPr>
              <a:t>links</a:t>
            </a:r>
            <a:endParaRPr lang="de-DE" sz="1800" dirty="0">
              <a:solidFill>
                <a:schemeClr val="bg2"/>
              </a:solidFill>
            </a:endParaRPr>
          </a:p>
        </p:txBody>
      </p:sp>
      <p:pic>
        <p:nvPicPr>
          <p:cNvPr id="365576" name="Picture 8" descr="Serienbild  lin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5413"/>
            <a:ext cx="9144000" cy="93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39535" y="335227"/>
            <a:ext cx="886493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sz="2800" dirty="0">
                <a:solidFill>
                  <a:schemeClr val="bg2"/>
                </a:solidFill>
              </a:rPr>
              <a:t>Reihen- und Serienbilder erstellen</a:t>
            </a:r>
            <a:r>
              <a:rPr lang="de-DE" sz="2800" dirty="0" smtClean="0">
                <a:solidFill>
                  <a:schemeClr val="bg2"/>
                </a:solidFill>
              </a:rPr>
              <a:t>:</a:t>
            </a:r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6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72528"/>
            <a:ext cx="7772400" cy="600465"/>
          </a:xfrm>
        </p:spPr>
        <p:txBody>
          <a:bodyPr/>
          <a:lstStyle/>
          <a:p>
            <a:pPr algn="l"/>
            <a:r>
              <a:rPr lang="de-AT" sz="2800" dirty="0">
                <a:solidFill>
                  <a:schemeClr val="bg2"/>
                </a:solidFill>
                <a:effectLst/>
              </a:rPr>
              <a:t>Reihenbild</a:t>
            </a:r>
            <a:endParaRPr lang="de-DE" sz="2800" dirty="0">
              <a:solidFill>
                <a:schemeClr val="bg2"/>
              </a:solidFill>
              <a:effectLst/>
            </a:endParaRPr>
          </a:p>
        </p:txBody>
      </p:sp>
      <p:sp>
        <p:nvSpPr>
          <p:cNvPr id="367619" name="Text Box 3"/>
          <p:cNvSpPr txBox="1">
            <a:spLocks noChangeArrowheads="1"/>
          </p:cNvSpPr>
          <p:nvPr/>
        </p:nvSpPr>
        <p:spPr bwMode="auto">
          <a:xfrm>
            <a:off x="5508625" y="2133600"/>
            <a:ext cx="80645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AT" sz="1800"/>
              <a:t>rechts</a:t>
            </a:r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endParaRPr lang="de-AT" sz="1800"/>
          </a:p>
          <a:p>
            <a:r>
              <a:rPr lang="de-AT" sz="1800"/>
              <a:t>links </a:t>
            </a:r>
          </a:p>
          <a:p>
            <a:endParaRPr lang="de-DE" sz="1800"/>
          </a:p>
        </p:txBody>
      </p:sp>
      <p:pic>
        <p:nvPicPr>
          <p:cNvPr id="367620" name="Picture 4" descr="Schritt rec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5" r="17735" b="10962"/>
          <a:stretch>
            <a:fillRect/>
          </a:stretch>
        </p:blipFill>
        <p:spPr bwMode="auto">
          <a:xfrm>
            <a:off x="890318" y="948996"/>
            <a:ext cx="4859338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621" name="Picture 5" descr="Schritt lin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18" y="3827462"/>
            <a:ext cx="4932363" cy="29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3" name="Rectangle 3"/>
          <p:cNvSpPr>
            <a:spLocks noChangeArrowheads="1"/>
          </p:cNvSpPr>
          <p:nvPr/>
        </p:nvSpPr>
        <p:spPr bwMode="auto">
          <a:xfrm>
            <a:off x="733604" y="162464"/>
            <a:ext cx="685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800" dirty="0" smtClean="0">
                <a:solidFill>
                  <a:schemeClr val="bg2"/>
                </a:solidFill>
                <a:latin typeface="+mj-lt"/>
              </a:rPr>
              <a:t>Beispiel Reihenbilder</a:t>
            </a:r>
            <a:endParaRPr lang="de-DE" sz="28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317446" name="Picture 6" descr="A_Fahrer 1+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9800"/>
            <a:ext cx="7077075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03"/>
          <a:stretch>
            <a:fillRect/>
          </a:stretch>
        </p:blipFill>
        <p:spPr bwMode="auto">
          <a:xfrm>
            <a:off x="7372350" y="0"/>
            <a:ext cx="17716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4" descr="vlcsnap-2010-10-18-09h56m01s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2732577"/>
            <a:ext cx="295116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44463"/>
            <a:ext cx="7772400" cy="692150"/>
          </a:xfrm>
        </p:spPr>
        <p:txBody>
          <a:bodyPr/>
          <a:lstStyle/>
          <a:p>
            <a:pPr algn="l" eaLnBrk="1" hangingPunct="1"/>
            <a:r>
              <a:rPr lang="de-DE" sz="2800" dirty="0" smtClean="0">
                <a:solidFill>
                  <a:schemeClr val="bg2"/>
                </a:solidFill>
                <a:effectLst/>
                <a:latin typeface="Arial" charset="0"/>
                <a:cs typeface="Arial" charset="0"/>
              </a:rPr>
              <a:t>Auswertung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836613"/>
            <a:ext cx="8496300" cy="1079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de-AT" sz="20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In der Datei (*.</a:t>
            </a:r>
            <a:r>
              <a:rPr lang="de-AT" sz="2000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kox</a:t>
            </a:r>
            <a:r>
              <a:rPr lang="de-AT" sz="20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 sind in den Spalten X- und Y- Koordinaten der digitalisierten Punkte als Pixelwerte abgespeichert.</a:t>
            </a:r>
            <a:endParaRPr lang="de-DE" sz="20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24389" name="Group 13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0633208"/>
              </p:ext>
            </p:extLst>
          </p:nvPr>
        </p:nvGraphicFramePr>
        <p:xfrm>
          <a:off x="179388" y="2030413"/>
          <a:ext cx="4608512" cy="3321049"/>
        </p:xfrm>
        <a:graphic>
          <a:graphicData uri="http://schemas.openxmlformats.org/drawingml/2006/table">
            <a:tbl>
              <a:tblPr/>
              <a:tblGrid>
                <a:gridCol w="903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5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75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5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A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Punkt 1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Punkt 2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Punkt 3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11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       Bildnr.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Y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Y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X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Y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4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39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170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89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166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190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123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4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45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168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94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162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186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123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4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51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164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158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181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123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44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62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159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107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155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176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123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44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71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152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113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152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172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124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44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81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147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148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168</a:t>
                      </a:r>
                      <a:endParaRPr kumimoji="0" lang="de-DE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cs typeface="Arial" charset="0"/>
                        </a:rPr>
                        <a:t>124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9" marB="45729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683" name="Line 126"/>
          <p:cNvSpPr>
            <a:spLocks noChangeShapeType="1"/>
          </p:cNvSpPr>
          <p:nvPr/>
        </p:nvSpPr>
        <p:spPr bwMode="auto">
          <a:xfrm>
            <a:off x="5338763" y="2732577"/>
            <a:ext cx="30241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6684" name="Line 127"/>
          <p:cNvSpPr>
            <a:spLocks noChangeShapeType="1"/>
          </p:cNvSpPr>
          <p:nvPr/>
        </p:nvSpPr>
        <p:spPr bwMode="auto">
          <a:xfrm>
            <a:off x="5338763" y="2732577"/>
            <a:ext cx="0" cy="2592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6685" name="Text Box 128"/>
          <p:cNvSpPr txBox="1">
            <a:spLocks noChangeArrowheads="1"/>
          </p:cNvSpPr>
          <p:nvPr/>
        </p:nvSpPr>
        <p:spPr bwMode="auto">
          <a:xfrm>
            <a:off x="7786688" y="2300777"/>
            <a:ext cx="1249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>
                <a:solidFill>
                  <a:srgbClr val="FF0000"/>
                </a:solidFill>
              </a:rPr>
              <a:t>X-Werte</a:t>
            </a:r>
            <a:endParaRPr lang="de-DE">
              <a:solidFill>
                <a:srgbClr val="FF0000"/>
              </a:solidFill>
            </a:endParaRPr>
          </a:p>
        </p:txBody>
      </p:sp>
      <p:sp>
        <p:nvSpPr>
          <p:cNvPr id="26686" name="Text Box 130"/>
          <p:cNvSpPr txBox="1">
            <a:spLocks noChangeArrowheads="1"/>
          </p:cNvSpPr>
          <p:nvPr/>
        </p:nvSpPr>
        <p:spPr bwMode="auto">
          <a:xfrm>
            <a:off x="5194300" y="5390296"/>
            <a:ext cx="124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 dirty="0">
                <a:solidFill>
                  <a:srgbClr val="FF0000"/>
                </a:solidFill>
              </a:rPr>
              <a:t>Y-Werte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6687" name="Text Box 135"/>
          <p:cNvSpPr txBox="1">
            <a:spLocks noChangeArrowheads="1"/>
          </p:cNvSpPr>
          <p:nvPr/>
        </p:nvSpPr>
        <p:spPr bwMode="auto">
          <a:xfrm>
            <a:off x="5049838" y="2229339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AT">
                <a:solidFill>
                  <a:srgbClr val="FF0000"/>
                </a:solidFill>
              </a:rPr>
              <a:t>0/0</a:t>
            </a:r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04" name="Oval 2076"/>
          <p:cNvSpPr>
            <a:spLocks noChangeArrowheads="1"/>
          </p:cNvSpPr>
          <p:nvPr/>
        </p:nvSpPr>
        <p:spPr bwMode="auto">
          <a:xfrm>
            <a:off x="7043738" y="1135300"/>
            <a:ext cx="330200" cy="292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5003" name="Oval 2075"/>
          <p:cNvSpPr>
            <a:spLocks noChangeArrowheads="1"/>
          </p:cNvSpPr>
          <p:nvPr/>
        </p:nvSpPr>
        <p:spPr bwMode="auto">
          <a:xfrm>
            <a:off x="6502401" y="1124425"/>
            <a:ext cx="330200" cy="2921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4979" name="Rectangle 2051"/>
          <p:cNvSpPr>
            <a:spLocks noChangeArrowheads="1"/>
          </p:cNvSpPr>
          <p:nvPr/>
        </p:nvSpPr>
        <p:spPr bwMode="auto">
          <a:xfrm>
            <a:off x="1452564" y="-7715"/>
            <a:ext cx="64660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dirty="0">
                <a:solidFill>
                  <a:schemeClr val="bg2"/>
                </a:solidFill>
                <a:latin typeface="Tahoma" pitchFamily="34" charset="0"/>
              </a:rPr>
              <a:t>Bestimmung der Raumkoordinaten</a:t>
            </a:r>
            <a:endParaRPr lang="de-AT" sz="3200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254980" name="Rectangle 2052"/>
          <p:cNvSpPr>
            <a:spLocks noChangeArrowheads="1"/>
          </p:cNvSpPr>
          <p:nvPr/>
        </p:nvSpPr>
        <p:spPr bwMode="auto">
          <a:xfrm rot="1792359">
            <a:off x="720725" y="722550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4981" name="Rectangle 2053"/>
          <p:cNvSpPr>
            <a:spLocks noChangeArrowheads="1"/>
          </p:cNvSpPr>
          <p:nvPr/>
        </p:nvSpPr>
        <p:spPr bwMode="auto">
          <a:xfrm>
            <a:off x="406400" y="1646475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4982" name="Rectangle 2054"/>
          <p:cNvSpPr>
            <a:spLocks noChangeArrowheads="1"/>
          </p:cNvSpPr>
          <p:nvPr/>
        </p:nvSpPr>
        <p:spPr bwMode="auto">
          <a:xfrm rot="-877770">
            <a:off x="720725" y="2530713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4985" name="Text Box 2057"/>
          <p:cNvSpPr txBox="1">
            <a:spLocks noChangeArrowheads="1"/>
          </p:cNvSpPr>
          <p:nvPr/>
        </p:nvSpPr>
        <p:spPr bwMode="auto">
          <a:xfrm>
            <a:off x="406400" y="700088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54986" name="Text Box 2058"/>
          <p:cNvSpPr txBox="1">
            <a:spLocks noChangeArrowheads="1"/>
          </p:cNvSpPr>
          <p:nvPr/>
        </p:nvSpPr>
        <p:spPr bwMode="auto">
          <a:xfrm>
            <a:off x="368300" y="2649775"/>
            <a:ext cx="33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54988" name="Line 2060"/>
          <p:cNvSpPr>
            <a:spLocks noChangeShapeType="1"/>
          </p:cNvSpPr>
          <p:nvPr/>
        </p:nvSpPr>
        <p:spPr bwMode="auto">
          <a:xfrm flipV="1">
            <a:off x="906463" y="1239043"/>
            <a:ext cx="6543339" cy="1374775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54990" name="Line 2062"/>
          <p:cNvSpPr>
            <a:spLocks noChangeShapeType="1"/>
          </p:cNvSpPr>
          <p:nvPr/>
        </p:nvSpPr>
        <p:spPr bwMode="auto">
          <a:xfrm>
            <a:off x="7348538" y="700089"/>
            <a:ext cx="441675" cy="2341562"/>
          </a:xfrm>
          <a:prstGeom prst="line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54992" name="Line 2064"/>
          <p:cNvSpPr>
            <a:spLocks noChangeShapeType="1"/>
          </p:cNvSpPr>
          <p:nvPr/>
        </p:nvSpPr>
        <p:spPr bwMode="auto">
          <a:xfrm flipV="1">
            <a:off x="896938" y="1124424"/>
            <a:ext cx="6502232" cy="1489395"/>
          </a:xfrm>
          <a:prstGeom prst="line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54999" name="Oval 2071"/>
          <p:cNvSpPr>
            <a:spLocks noChangeArrowheads="1"/>
          </p:cNvSpPr>
          <p:nvPr/>
        </p:nvSpPr>
        <p:spPr bwMode="auto">
          <a:xfrm>
            <a:off x="5619750" y="4715213"/>
            <a:ext cx="222250" cy="24255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5000" name="Text Box 2072"/>
          <p:cNvSpPr txBox="1">
            <a:spLocks noChangeArrowheads="1"/>
          </p:cNvSpPr>
          <p:nvPr/>
        </p:nvSpPr>
        <p:spPr bwMode="auto">
          <a:xfrm>
            <a:off x="5207000" y="3356313"/>
            <a:ext cx="1976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Bild Kamera 3</a:t>
            </a:r>
          </a:p>
        </p:txBody>
      </p:sp>
      <p:sp>
        <p:nvSpPr>
          <p:cNvPr id="255005" name="Oval 2077"/>
          <p:cNvSpPr>
            <a:spLocks noChangeArrowheads="1"/>
          </p:cNvSpPr>
          <p:nvPr/>
        </p:nvSpPr>
        <p:spPr bwMode="auto">
          <a:xfrm>
            <a:off x="5757858" y="4707907"/>
            <a:ext cx="261939" cy="24985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5" name="Text Box 2067"/>
          <p:cNvSpPr txBox="1">
            <a:spLocks noChangeArrowheads="1"/>
          </p:cNvSpPr>
          <p:nvPr/>
        </p:nvSpPr>
        <p:spPr bwMode="auto">
          <a:xfrm>
            <a:off x="592137" y="5882830"/>
            <a:ext cx="81869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chemeClr val="bg2"/>
                </a:solidFill>
                <a:latin typeface="Times New Roman" pitchFamily="18" charset="0"/>
              </a:rPr>
              <a:t>Die Auflösung (Anzahl der Pixel in horizontaler Richtung) ist mitentscheidend für die </a:t>
            </a:r>
          </a:p>
          <a:p>
            <a:r>
              <a:rPr lang="de-DE" sz="1800" dirty="0" smtClean="0">
                <a:solidFill>
                  <a:schemeClr val="bg2"/>
                </a:solidFill>
                <a:latin typeface="Times New Roman" pitchFamily="18" charset="0"/>
              </a:rPr>
              <a:t>Genauigkeit der Position.</a:t>
            </a:r>
            <a:endParaRPr lang="de-DE" sz="18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5697268" y="2298034"/>
            <a:ext cx="18582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bg2"/>
                </a:solidFill>
                <a:latin typeface="Times New Roman" pitchFamily="18" charset="0"/>
              </a:rPr>
              <a:t>Abbildungsebene </a:t>
            </a:r>
            <a:endParaRPr lang="de-DE" sz="1800" dirty="0" smtClean="0">
              <a:solidFill>
                <a:schemeClr val="bg2"/>
              </a:solidFill>
              <a:latin typeface="Times New Roman" pitchFamily="18" charset="0"/>
            </a:endParaRPr>
          </a:p>
          <a:p>
            <a:r>
              <a:rPr lang="de-DE" sz="1800" dirty="0" smtClean="0">
                <a:solidFill>
                  <a:schemeClr val="bg2"/>
                </a:solidFill>
                <a:latin typeface="Times New Roman" pitchFamily="18" charset="0"/>
              </a:rPr>
              <a:t>Kamera </a:t>
            </a:r>
            <a:r>
              <a:rPr lang="de-DE" sz="1800" dirty="0">
                <a:solidFill>
                  <a:schemeClr val="bg2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37" name="Rechteck 36"/>
          <p:cNvSpPr/>
          <p:nvPr/>
        </p:nvSpPr>
        <p:spPr bwMode="auto">
          <a:xfrm>
            <a:off x="5335947" y="3853393"/>
            <a:ext cx="2755181" cy="189230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 bwMode="auto">
          <a:xfrm>
            <a:off x="7483475" y="1239044"/>
            <a:ext cx="68599" cy="41783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arrow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 Verbindung mit Pfeil 23"/>
          <p:cNvCxnSpPr/>
          <p:nvPr/>
        </p:nvCxnSpPr>
        <p:spPr bwMode="auto">
          <a:xfrm flipH="1" flipV="1">
            <a:off x="7373938" y="680879"/>
            <a:ext cx="75864" cy="4435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arrow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mit Pfeil 29"/>
          <p:cNvCxnSpPr/>
          <p:nvPr/>
        </p:nvCxnSpPr>
        <p:spPr bwMode="auto">
          <a:xfrm>
            <a:off x="7415502" y="969009"/>
            <a:ext cx="102272" cy="4475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Gerade Verbindung mit Pfeil 31"/>
          <p:cNvCxnSpPr/>
          <p:nvPr/>
        </p:nvCxnSpPr>
        <p:spPr bwMode="auto">
          <a:xfrm flipH="1">
            <a:off x="5419725" y="4863323"/>
            <a:ext cx="31115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arrow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mit Pfeil 32"/>
          <p:cNvCxnSpPr/>
          <p:nvPr/>
        </p:nvCxnSpPr>
        <p:spPr bwMode="auto">
          <a:xfrm>
            <a:off x="5548877" y="4863323"/>
            <a:ext cx="58624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none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mit Pfeil 33"/>
          <p:cNvCxnSpPr/>
          <p:nvPr/>
        </p:nvCxnSpPr>
        <p:spPr bwMode="auto">
          <a:xfrm>
            <a:off x="5874539" y="4862503"/>
            <a:ext cx="49768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miter lim="800000"/>
            <a:headEnd type="arrow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7772400" cy="609600"/>
          </a:xfrm>
        </p:spPr>
        <p:txBody>
          <a:bodyPr/>
          <a:lstStyle/>
          <a:p>
            <a:pPr algn="l" eaLnBrk="1" hangingPunct="1"/>
            <a:r>
              <a:rPr lang="de-DE" sz="2800" dirty="0" smtClean="0">
                <a:solidFill>
                  <a:schemeClr val="bg2"/>
                </a:solidFill>
                <a:effectLst/>
                <a:cs typeface="Arial" charset="0"/>
              </a:rPr>
              <a:t>Maßstab ermitteln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20779"/>
            <a:ext cx="8153400" cy="54102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Punkt 1 und 2 die horizontalen und vertikalen Pixelwerte bestimmen.</a:t>
            </a:r>
          </a:p>
          <a:p>
            <a:pPr marL="609600" indent="-609600" algn="just" eaLnBrk="1" hangingPunct="1">
              <a:lnSpc>
                <a:spcPct val="150000"/>
              </a:lnSpc>
              <a:buFontTx/>
              <a:buNone/>
            </a:pP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Der Maßstab berechnet sich aus:</a:t>
            </a:r>
          </a:p>
          <a:p>
            <a:pPr marL="609600" indent="-609600" algn="just" eaLnBrk="1" hangingPunct="1">
              <a:lnSpc>
                <a:spcPct val="150000"/>
              </a:lnSpc>
              <a:buFontTx/>
              <a:buNone/>
            </a:pPr>
            <a:r>
              <a:rPr lang="de-DE" sz="1800" dirty="0" smtClean="0">
                <a:solidFill>
                  <a:schemeClr val="bg2"/>
                </a:solidFill>
              </a:rPr>
              <a:t>	M = (</a:t>
            </a:r>
            <a:r>
              <a:rPr lang="de-DE" sz="1800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x</a:t>
            </a:r>
            <a:r>
              <a:rPr lang="de-DE" sz="1800" i="1" baseline="-300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</a:t>
            </a:r>
            <a:r>
              <a:rPr lang="de-DE" sz="1800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– x</a:t>
            </a:r>
            <a:r>
              <a:rPr lang="de-DE" sz="1800" i="1" baseline="-300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1</a:t>
            </a: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) / l	</a:t>
            </a:r>
            <a:r>
              <a:rPr lang="de-DE" sz="1800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x</a:t>
            </a:r>
            <a:r>
              <a:rPr lang="de-DE" sz="1800" i="1" baseline="-300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1, </a:t>
            </a:r>
            <a:r>
              <a:rPr lang="de-DE" sz="1800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x</a:t>
            </a:r>
            <a:r>
              <a:rPr lang="de-DE" sz="1800" i="1" baseline="-300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2</a:t>
            </a: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…horizontale Pixelwerte Punkt 1 und 2 			</a:t>
            </a:r>
            <a:r>
              <a:rPr lang="de-DE" sz="1800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          </a:t>
            </a: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	</a:t>
            </a:r>
            <a:r>
              <a:rPr lang="de-DE" sz="1800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l</a:t>
            </a: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…. Abstand Punkt 1 und 2</a:t>
            </a:r>
          </a:p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                                 </a:t>
            </a:r>
          </a:p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endParaRPr lang="de-DE" sz="18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endParaRPr lang="de-DE" sz="18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endParaRPr lang="de-DE" sz="18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endParaRPr lang="de-DE" sz="1800" i="1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algn="just" eaLnBrk="1" hangingPunct="1">
              <a:lnSpc>
                <a:spcPct val="150000"/>
              </a:lnSpc>
              <a:buFontTx/>
              <a:buNone/>
            </a:pPr>
            <a:r>
              <a:rPr lang="de-DE" sz="1400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	Abbildung 1: schematische Darstellung einer Aufnahme mit Stab</a:t>
            </a:r>
            <a:endParaRPr lang="de-DE" sz="1400" dirty="0" smtClean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609600" indent="-609600" algn="just" eaLnBrk="1" hangingPunct="1">
              <a:lnSpc>
                <a:spcPct val="150000"/>
              </a:lnSpc>
              <a:buFontTx/>
              <a:buNone/>
            </a:pP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Beispiel:   Punkt 1: 200   Punkt 2: 800</a:t>
            </a:r>
            <a:r>
              <a:rPr lang="de-DE" sz="1800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Länge Stab: 2  m   </a:t>
            </a:r>
          </a:p>
          <a:p>
            <a:pPr marL="609600" indent="-609600" algn="just" eaLnBrk="1" hangingPunct="1">
              <a:lnSpc>
                <a:spcPct val="150000"/>
              </a:lnSpc>
              <a:buFontTx/>
              <a:buNone/>
            </a:pP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Dann ergibt sich für M: 300</a:t>
            </a:r>
          </a:p>
          <a:p>
            <a:pPr marL="609600" indent="-609600" algn="just" eaLnBrk="1" hangingPunct="1">
              <a:lnSpc>
                <a:spcPct val="150000"/>
              </a:lnSpc>
              <a:buFontTx/>
              <a:buNone/>
            </a:pPr>
            <a:r>
              <a:rPr lang="de-DE" sz="1800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 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de-DE" sz="1800" dirty="0" smtClean="0">
              <a:solidFill>
                <a:schemeClr val="bg2"/>
              </a:solidFill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22" y="2844449"/>
            <a:ext cx="56578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39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89780"/>
            <a:ext cx="7772400" cy="647341"/>
          </a:xfrm>
        </p:spPr>
        <p:txBody>
          <a:bodyPr/>
          <a:lstStyle/>
          <a:p>
            <a:pPr algn="l"/>
            <a:r>
              <a:rPr lang="de-AT" sz="3200" dirty="0">
                <a:solidFill>
                  <a:schemeClr val="bg2"/>
                </a:solidFill>
                <a:effectLst/>
              </a:rPr>
              <a:t>Vergleich: linke - rechte Seite</a:t>
            </a:r>
            <a:endParaRPr lang="de-DE" sz="3200" dirty="0">
              <a:solidFill>
                <a:schemeClr val="bg2"/>
              </a:solidFill>
              <a:effectLst/>
            </a:endParaRPr>
          </a:p>
        </p:txBody>
      </p:sp>
      <p:graphicFrame>
        <p:nvGraphicFramePr>
          <p:cNvPr id="3717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062097"/>
              </p:ext>
            </p:extLst>
          </p:nvPr>
        </p:nvGraphicFramePr>
        <p:xfrm>
          <a:off x="1" y="837121"/>
          <a:ext cx="6670648" cy="3211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923" name="Diagramm" r:id="rId3" imgW="8943975" imgH="4305110" progId="Excel.Chart.8">
                  <p:embed/>
                </p:oleObj>
              </mc:Choice>
              <mc:Fallback>
                <p:oleObj name="Diagramm" r:id="rId3" imgW="8943975" imgH="4305110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837121"/>
                        <a:ext cx="6670648" cy="3211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/>
          <p:cNvSpPr/>
          <p:nvPr/>
        </p:nvSpPr>
        <p:spPr>
          <a:xfrm>
            <a:off x="359226" y="4185531"/>
            <a:ext cx="82513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600" dirty="0" err="1" smtClean="0">
                <a:solidFill>
                  <a:srgbClr val="002060"/>
                </a:solidFill>
              </a:rPr>
              <a:t>Kniewinkelberechnnung</a:t>
            </a:r>
            <a:endParaRPr lang="de-AT" sz="16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AT" sz="1600" dirty="0" smtClean="0">
                <a:solidFill>
                  <a:srgbClr val="002060"/>
                </a:solidFill>
              </a:rPr>
              <a:t>Tangens von beiden Segmenten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AT" sz="1600" dirty="0" err="1" smtClean="0">
                <a:solidFill>
                  <a:srgbClr val="002060"/>
                </a:solidFill>
              </a:rPr>
              <a:t>Cosinussatz</a:t>
            </a:r>
            <a:r>
              <a:rPr lang="de-AT" sz="1600" dirty="0" smtClean="0">
                <a:solidFill>
                  <a:srgbClr val="002060"/>
                </a:solidFill>
              </a:rPr>
              <a:t>: </a:t>
            </a:r>
            <a:r>
              <a:rPr lang="de-AT" sz="1600" dirty="0" smtClean="0">
                <a:solidFill>
                  <a:srgbClr val="0033CC"/>
                </a:solidFill>
              </a:rPr>
              <a:t>http</a:t>
            </a:r>
            <a:r>
              <a:rPr lang="de-AT" sz="1600" dirty="0">
                <a:solidFill>
                  <a:srgbClr val="0033CC"/>
                </a:solidFill>
              </a:rPr>
              <a:t>://</a:t>
            </a:r>
            <a:r>
              <a:rPr lang="de-AT" sz="1600" dirty="0" smtClean="0">
                <a:solidFill>
                  <a:srgbClr val="0033CC"/>
                </a:solidFill>
              </a:rPr>
              <a:t>de.wikipedia.org/wiki/Cosinussatz</a:t>
            </a:r>
            <a:endParaRPr lang="de-AT" sz="16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AT" sz="1600" dirty="0" smtClean="0">
                <a:solidFill>
                  <a:srgbClr val="002060"/>
                </a:solidFill>
              </a:rPr>
              <a:t>Vektorenrechnung:</a:t>
            </a:r>
            <a:r>
              <a:rPr lang="de-AT" sz="1600" dirty="0" smtClean="0">
                <a:solidFill>
                  <a:srgbClr val="0033CC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AT" sz="1600" dirty="0" smtClean="0">
                <a:solidFill>
                  <a:srgbClr val="0033CC"/>
                </a:solidFill>
              </a:rPr>
              <a:t>	https</a:t>
            </a:r>
            <a:r>
              <a:rPr lang="de-AT" sz="1600" dirty="0">
                <a:solidFill>
                  <a:srgbClr val="0033CC"/>
                </a:solidFill>
              </a:rPr>
              <a:t>://matheguru.com/lineare-algebra/winkel-zwischen-zwei-vektoren.html </a:t>
            </a:r>
            <a:r>
              <a:rPr lang="de-AT" sz="1600" dirty="0" smtClean="0">
                <a:solidFill>
                  <a:srgbClr val="0033CC"/>
                </a:solidFill>
              </a:rPr>
              <a:t>	https</a:t>
            </a:r>
            <a:r>
              <a:rPr lang="de-AT" sz="1600" dirty="0">
                <a:solidFill>
                  <a:srgbClr val="0033CC"/>
                </a:solidFill>
              </a:rPr>
              <a:t>://de.wikipedia.org/wiki/Skalarprodukt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6220" y="39418"/>
            <a:ext cx="6499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 smtClean="0">
                <a:solidFill>
                  <a:schemeClr val="bg2"/>
                </a:solidFill>
              </a:rPr>
              <a:t>Auswertung Lauf:</a:t>
            </a:r>
            <a:r>
              <a:rPr lang="de-AT" dirty="0" smtClean="0">
                <a:solidFill>
                  <a:schemeClr val="bg2"/>
                </a:solidFill>
              </a:rPr>
              <a:t> </a:t>
            </a:r>
            <a:r>
              <a:rPr lang="de-AT" sz="2000" dirty="0" smtClean="0">
                <a:solidFill>
                  <a:schemeClr val="bg1"/>
                </a:solidFill>
              </a:rPr>
              <a:t>Auswertung </a:t>
            </a:r>
            <a:r>
              <a:rPr lang="de-AT" sz="2000" dirty="0" err="1" smtClean="0">
                <a:solidFill>
                  <a:schemeClr val="bg1"/>
                </a:solidFill>
              </a:rPr>
              <a:t>Laufdigi</a:t>
            </a:r>
            <a:r>
              <a:rPr lang="de-AT" sz="2000" dirty="0" smtClean="0">
                <a:solidFill>
                  <a:schemeClr val="bg1"/>
                </a:solidFill>
              </a:rPr>
              <a:t> 2011.exe</a:t>
            </a:r>
            <a:endParaRPr lang="de-AT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168644" y="409445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2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09775" y="483076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4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" y="914401"/>
            <a:ext cx="7998321" cy="509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0961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2850" y="243959"/>
            <a:ext cx="4469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 smtClean="0">
                <a:solidFill>
                  <a:schemeClr val="bg2"/>
                </a:solidFill>
              </a:rPr>
              <a:t>Serienbild HD:</a:t>
            </a:r>
            <a:r>
              <a:rPr lang="de-AT" dirty="0" smtClean="0">
                <a:solidFill>
                  <a:schemeClr val="bg2"/>
                </a:solidFill>
              </a:rPr>
              <a:t> </a:t>
            </a:r>
            <a:r>
              <a:rPr lang="de-AT" dirty="0" err="1" smtClean="0">
                <a:solidFill>
                  <a:srgbClr val="0033CC"/>
                </a:solidFill>
              </a:rPr>
              <a:t>Kinovea</a:t>
            </a:r>
            <a:endParaRPr lang="de-AT" dirty="0">
              <a:solidFill>
                <a:srgbClr val="0033CC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129978" y="1254708"/>
            <a:ext cx="5630758" cy="3929350"/>
            <a:chOff x="123091" y="770446"/>
            <a:chExt cx="6371426" cy="4600117"/>
          </a:xfrm>
        </p:grpSpPr>
        <p:pic>
          <p:nvPicPr>
            <p:cNvPr id="4167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91" y="770446"/>
              <a:ext cx="6371426" cy="460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130884" y="89207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dirty="0" smtClean="0">
                  <a:solidFill>
                    <a:srgbClr val="FF0000"/>
                  </a:solidFill>
                </a:rPr>
                <a:t>1</a:t>
              </a:r>
              <a:endParaRPr lang="de-AT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300161" y="423813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dirty="0" smtClean="0">
                  <a:solidFill>
                    <a:srgbClr val="FF0000"/>
                  </a:solidFill>
                </a:rPr>
                <a:t>2</a:t>
              </a:r>
              <a:endParaRPr lang="de-AT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595264" y="87570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dirty="0" smtClean="0">
                  <a:solidFill>
                    <a:srgbClr val="FF0000"/>
                  </a:solidFill>
                </a:rPr>
                <a:t>3</a:t>
              </a:r>
              <a:endParaRPr lang="de-AT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415295" y="4908898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dirty="0" smtClean="0">
                  <a:solidFill>
                    <a:srgbClr val="FF0000"/>
                  </a:solidFill>
                </a:rPr>
                <a:t>4</a:t>
              </a:r>
              <a:endParaRPr lang="de-A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hteck 2"/>
          <p:cNvSpPr/>
          <p:nvPr/>
        </p:nvSpPr>
        <p:spPr>
          <a:xfrm>
            <a:off x="5248275" y="1718972"/>
            <a:ext cx="3895725" cy="300082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de-AT" sz="1800" dirty="0" smtClean="0">
                <a:solidFill>
                  <a:schemeClr val="bg2"/>
                </a:solidFill>
              </a:rPr>
              <a:t>Datei - Videodatei öffnen 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AT" sz="1800" dirty="0" smtClean="0">
                <a:solidFill>
                  <a:schemeClr val="bg2"/>
                </a:solidFill>
              </a:rPr>
              <a:t>Arbeitsbereich wählen (Bodenkontakt)</a:t>
            </a:r>
          </a:p>
          <a:p>
            <a:pPr>
              <a:lnSpc>
                <a:spcPct val="150000"/>
              </a:lnSpc>
            </a:pPr>
            <a:r>
              <a:rPr lang="de-AT" sz="1800" dirty="0" smtClean="0">
                <a:solidFill>
                  <a:schemeClr val="bg2"/>
                </a:solidFill>
              </a:rPr>
              <a:t>3. Bewegung – </a:t>
            </a:r>
            <a:r>
              <a:rPr lang="de-AT" sz="1800" dirty="0">
                <a:solidFill>
                  <a:schemeClr val="bg2"/>
                </a:solidFill>
              </a:rPr>
              <a:t>Übersicht  </a:t>
            </a:r>
            <a:r>
              <a:rPr lang="de-AT" sz="1800" dirty="0" smtClean="0">
                <a:solidFill>
                  <a:schemeClr val="bg2"/>
                </a:solidFill>
              </a:rPr>
              <a:t>(Zeitbereich muss eingegrenzt sein)     4. Serienbild speichern              </a:t>
            </a:r>
          </a:p>
          <a:p>
            <a:pPr>
              <a:lnSpc>
                <a:spcPct val="150000"/>
              </a:lnSpc>
            </a:pPr>
            <a:r>
              <a:rPr lang="de-AT" sz="1800" dirty="0" smtClean="0">
                <a:solidFill>
                  <a:schemeClr val="bg2"/>
                </a:solidFill>
              </a:rPr>
              <a:t>5.  Bewegung </a:t>
            </a:r>
            <a:r>
              <a:rPr lang="de-AT" sz="1800" dirty="0">
                <a:solidFill>
                  <a:schemeClr val="bg2"/>
                </a:solidFill>
              </a:rPr>
              <a:t>– Übersicht </a:t>
            </a:r>
          </a:p>
        </p:txBody>
      </p:sp>
    </p:spTree>
    <p:extLst>
      <p:ext uri="{BB962C8B-B14F-4D97-AF65-F5344CB8AC3E}">
        <p14:creationId xmlns:p14="http://schemas.microsoft.com/office/powerpoint/2010/main" val="2304845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 bwMode="auto">
          <a:xfrm>
            <a:off x="374228" y="188640"/>
            <a:ext cx="7086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kern="1200" dirty="0" smtClean="0">
                <a:solidFill>
                  <a:schemeClr val="bg2"/>
                </a:solidFill>
                <a:effectLst/>
                <a:latin typeface="Arial" pitchFamily="34" charset="0"/>
                <a:ea typeface="+mn-ea"/>
                <a:cs typeface="+mn-cs"/>
              </a:rPr>
              <a:t>Auswertung: </a:t>
            </a:r>
            <a:r>
              <a:rPr lang="de-DE" altLang="de-DE" sz="2400" kern="1200" dirty="0">
                <a:solidFill>
                  <a:srgbClr val="0033CC"/>
                </a:solidFill>
                <a:effectLst/>
                <a:latin typeface="Arial" pitchFamily="34" charset="0"/>
                <a:ea typeface="+mn-ea"/>
                <a:cs typeface="+mn-cs"/>
              </a:rPr>
              <a:t>Digitalisieren mit </a:t>
            </a:r>
            <a:r>
              <a:rPr lang="de-DE" altLang="de-DE" sz="2400" kern="1200" dirty="0" err="1" smtClean="0">
                <a:solidFill>
                  <a:srgbClr val="0033CC"/>
                </a:solidFill>
                <a:effectLst/>
                <a:latin typeface="Arial" pitchFamily="34" charset="0"/>
                <a:ea typeface="+mn-ea"/>
                <a:cs typeface="+mn-cs"/>
              </a:rPr>
              <a:t>Kinovea</a:t>
            </a:r>
            <a:endParaRPr lang="de-DE" altLang="de-DE" sz="2400" kern="1200" dirty="0">
              <a:solidFill>
                <a:srgbClr val="0033CC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74227" y="1006244"/>
            <a:ext cx="8518251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/>
                </a:solidFill>
              </a:rPr>
              <a:t>Mit </a:t>
            </a:r>
            <a:r>
              <a:rPr lang="de-DE" sz="1800" dirty="0" err="1">
                <a:solidFill>
                  <a:schemeClr val="bg2"/>
                </a:solidFill>
              </a:rPr>
              <a:t>Kinovea</a:t>
            </a:r>
            <a:r>
              <a:rPr lang="de-DE" sz="1800" dirty="0">
                <a:solidFill>
                  <a:schemeClr val="bg2"/>
                </a:solidFill>
              </a:rPr>
              <a:t> die Videodatei </a:t>
            </a:r>
            <a:r>
              <a:rPr lang="de-DE" sz="1800" dirty="0" smtClean="0">
                <a:solidFill>
                  <a:schemeClr val="bg2"/>
                </a:solidFill>
              </a:rPr>
              <a:t>*.</a:t>
            </a:r>
            <a:r>
              <a:rPr lang="de-DE" sz="1800" dirty="0" err="1" smtClean="0">
                <a:solidFill>
                  <a:schemeClr val="bg2"/>
                </a:solidFill>
              </a:rPr>
              <a:t>mkv</a:t>
            </a:r>
            <a:r>
              <a:rPr lang="de-DE" sz="1800" dirty="0" smtClean="0">
                <a:solidFill>
                  <a:schemeClr val="bg2"/>
                </a:solidFill>
              </a:rPr>
              <a:t> öffnen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/>
                </a:solidFill>
              </a:rPr>
              <a:t>Zeitbereich wählen </a:t>
            </a:r>
            <a:r>
              <a:rPr lang="de-DE" sz="1800" dirty="0" smtClean="0">
                <a:solidFill>
                  <a:schemeClr val="bg2"/>
                </a:solidFill>
              </a:rPr>
              <a:t>(</a:t>
            </a:r>
            <a:r>
              <a:rPr lang="de-DE" sz="1800" smtClean="0">
                <a:solidFill>
                  <a:schemeClr val="bg2"/>
                </a:solidFill>
              </a:rPr>
              <a:t>zwei Beuge- </a:t>
            </a:r>
            <a:r>
              <a:rPr lang="de-DE" sz="1800">
                <a:solidFill>
                  <a:schemeClr val="bg2"/>
                </a:solidFill>
              </a:rPr>
              <a:t>und </a:t>
            </a:r>
            <a:r>
              <a:rPr lang="de-DE" sz="1800" smtClean="0">
                <a:solidFill>
                  <a:schemeClr val="bg2"/>
                </a:solidFill>
              </a:rPr>
              <a:t>Streckbewegungen) </a:t>
            </a:r>
            <a:r>
              <a:rPr lang="de-DE" sz="1800" dirty="0" smtClean="0">
                <a:solidFill>
                  <a:schemeClr val="bg2"/>
                </a:solidFill>
              </a:rPr>
              <a:t>und als Videodatei  *.</a:t>
            </a:r>
            <a:r>
              <a:rPr lang="de-DE" sz="1800" dirty="0" err="1" smtClean="0">
                <a:solidFill>
                  <a:schemeClr val="bg2"/>
                </a:solidFill>
              </a:rPr>
              <a:t>avi</a:t>
            </a:r>
            <a:r>
              <a:rPr lang="de-DE" sz="1800" dirty="0" smtClean="0">
                <a:solidFill>
                  <a:schemeClr val="bg2"/>
                </a:solidFill>
              </a:rPr>
              <a:t> abspeichern</a:t>
            </a:r>
            <a:endParaRPr lang="de-DE" sz="18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bg2"/>
                </a:solidFill>
              </a:rPr>
              <a:t>Kleines </a:t>
            </a:r>
            <a:r>
              <a:rPr lang="de-DE" sz="1800" dirty="0">
                <a:solidFill>
                  <a:schemeClr val="bg2"/>
                </a:solidFill>
              </a:rPr>
              <a:t>blaues Kreuz in der horizontalen Leiste wählen und </a:t>
            </a:r>
            <a:r>
              <a:rPr lang="de-DE" sz="1800" dirty="0" smtClean="0">
                <a:solidFill>
                  <a:schemeClr val="bg2"/>
                </a:solidFill>
              </a:rPr>
              <a:t>Hand mit linker Maustaste anklicken </a:t>
            </a:r>
            <a:endParaRPr lang="de-DE" sz="1800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/>
                </a:solidFill>
              </a:rPr>
              <a:t>Rechte Maustaste </a:t>
            </a:r>
            <a:r>
              <a:rPr lang="de-DE" sz="1800" dirty="0" smtClean="0">
                <a:solidFill>
                  <a:schemeClr val="bg2"/>
                </a:solidFill>
              </a:rPr>
              <a:t>drücken </a:t>
            </a:r>
            <a:r>
              <a:rPr lang="de-DE" sz="1800" dirty="0">
                <a:solidFill>
                  <a:schemeClr val="bg2"/>
                </a:solidFill>
              </a:rPr>
              <a:t>und </a:t>
            </a:r>
            <a:r>
              <a:rPr lang="de-DE" sz="1800" b="1" dirty="0">
                <a:solidFill>
                  <a:schemeClr val="bg2"/>
                </a:solidFill>
              </a:rPr>
              <a:t>Display </a:t>
            </a:r>
            <a:r>
              <a:rPr lang="de-DE" sz="1800" b="1" dirty="0" err="1">
                <a:solidFill>
                  <a:schemeClr val="bg2"/>
                </a:solidFill>
              </a:rPr>
              <a:t>Koordinates</a:t>
            </a:r>
            <a:r>
              <a:rPr lang="de-DE" sz="1800" dirty="0">
                <a:solidFill>
                  <a:schemeClr val="bg2"/>
                </a:solidFill>
              </a:rPr>
              <a:t> wählen </a:t>
            </a:r>
            <a:endParaRPr lang="de-DE" sz="1800" dirty="0" smtClean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bg2"/>
                </a:solidFill>
              </a:rPr>
              <a:t>Pixelkoordinaten erstes Bild notieren </a:t>
            </a:r>
            <a:r>
              <a:rPr lang="de-DE" sz="1800" dirty="0">
                <a:solidFill>
                  <a:schemeClr val="bg2"/>
                </a:solidFill>
              </a:rPr>
              <a:t>(Handgelenk 254;- 305, Ellbogen 220;-190, Schulter 230;-93)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/>
                </a:solidFill>
              </a:rPr>
              <a:t>Rechte Maustaste bei jedem Marker drücken und </a:t>
            </a:r>
            <a:r>
              <a:rPr lang="de-DE" sz="1800" b="1" dirty="0">
                <a:solidFill>
                  <a:schemeClr val="bg2"/>
                </a:solidFill>
              </a:rPr>
              <a:t>Verfolge Trajektorie</a:t>
            </a:r>
            <a:r>
              <a:rPr lang="de-DE" sz="1800" dirty="0">
                <a:solidFill>
                  <a:schemeClr val="bg2"/>
                </a:solidFill>
              </a:rPr>
              <a:t> </a:t>
            </a:r>
            <a:r>
              <a:rPr lang="de-DE" sz="1800" dirty="0" smtClean="0">
                <a:solidFill>
                  <a:schemeClr val="bg2"/>
                </a:solidFill>
              </a:rPr>
              <a:t>wählen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/>
                </a:solidFill>
              </a:rPr>
              <a:t>Vorgang für Ellbogen und Schulter wiederholen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bg2"/>
                </a:solidFill>
              </a:rPr>
              <a:t>Bild </a:t>
            </a:r>
            <a:r>
              <a:rPr lang="de-DE" sz="1800" dirty="0">
                <a:solidFill>
                  <a:schemeClr val="bg2"/>
                </a:solidFill>
              </a:rPr>
              <a:t>für Bild weitergehen und die Position des Markers kontrollieren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bg2"/>
                </a:solidFill>
              </a:rPr>
              <a:t>In Menüleiste Datei/Export als Tabelle/ Trajektorie in einfachen Text wählen und Koordinatendatei abspeichern</a:t>
            </a:r>
          </a:p>
        </p:txBody>
      </p:sp>
    </p:spTree>
    <p:extLst>
      <p:ext uri="{BB962C8B-B14F-4D97-AF65-F5344CB8AC3E}">
        <p14:creationId xmlns:p14="http://schemas.microsoft.com/office/powerpoint/2010/main" val="7496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 bwMode="auto">
          <a:xfrm>
            <a:off x="374228" y="188640"/>
            <a:ext cx="70866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b="0" kern="1200" dirty="0" smtClean="0">
                <a:solidFill>
                  <a:schemeClr val="bg2"/>
                </a:solidFill>
                <a:effectLst/>
                <a:latin typeface="Arial" pitchFamily="34" charset="0"/>
                <a:ea typeface="+mn-ea"/>
                <a:cs typeface="+mn-cs"/>
              </a:rPr>
              <a:t>Auswertung: Hantel </a:t>
            </a:r>
            <a:r>
              <a:rPr lang="de-DE" altLang="de-DE" sz="2800" b="0" kern="1200" dirty="0">
                <a:solidFill>
                  <a:schemeClr val="bg2"/>
                </a:solidFill>
                <a:effectLst/>
                <a:latin typeface="Arial" pitchFamily="34" charset="0"/>
                <a:ea typeface="+mn-ea"/>
                <a:cs typeface="+mn-cs"/>
              </a:rPr>
              <a:t>Hand </a:t>
            </a:r>
            <a:r>
              <a:rPr lang="de-DE" altLang="de-DE" sz="2800" b="0" kern="1200" dirty="0" smtClean="0">
                <a:solidFill>
                  <a:schemeClr val="bg2"/>
                </a:solidFill>
                <a:effectLst/>
                <a:latin typeface="Arial" pitchFamily="34" charset="0"/>
                <a:ea typeface="+mn-ea"/>
                <a:cs typeface="+mn-cs"/>
              </a:rPr>
              <a:t>2016.exe</a:t>
            </a:r>
            <a:endParaRPr lang="de-DE" altLang="de-DE" sz="2800" b="0" kern="1200" dirty="0">
              <a:solidFill>
                <a:schemeClr val="bg2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74228" y="764704"/>
            <a:ext cx="85182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</a:rPr>
              <a:t>Koordinatendatei mit Editor öffnen und jeweils zum Zeitpunkt 0:00:00:00 die Pixelkoordinaten der drei Punkte eintragen und Datei speichern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Programm </a:t>
            </a:r>
            <a:r>
              <a:rPr lang="de-DE" sz="2000" dirty="0">
                <a:solidFill>
                  <a:schemeClr val="bg2"/>
                </a:solidFill>
              </a:rPr>
              <a:t>Hantel Hand </a:t>
            </a:r>
            <a:r>
              <a:rPr lang="de-DE" sz="2000" dirty="0" smtClean="0">
                <a:solidFill>
                  <a:schemeClr val="bg2"/>
                </a:solidFill>
              </a:rPr>
              <a:t>2018.exe oder 2019 öffnen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FF0000"/>
                </a:solidFill>
              </a:rPr>
              <a:t>Programm funktioniert nur auf Uni Rechnern</a:t>
            </a:r>
            <a:endParaRPr lang="de-DE" sz="20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Videodatei </a:t>
            </a:r>
            <a:r>
              <a:rPr lang="de-DE" sz="2000" dirty="0">
                <a:solidFill>
                  <a:schemeClr val="bg2"/>
                </a:solidFill>
              </a:rPr>
              <a:t>wählen (mit kleinem gelben Ordnerzeichen)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</a:rPr>
              <a:t>Koordinatendatei wählen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2"/>
                </a:solidFill>
              </a:rPr>
              <a:t>Programm </a:t>
            </a:r>
            <a:r>
              <a:rPr lang="de-DE" sz="2000" dirty="0" smtClean="0">
                <a:solidFill>
                  <a:schemeClr val="bg2"/>
                </a:solidFill>
              </a:rPr>
              <a:t>starten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Diagramme Momente anklicken – rechte Maustaste – Exportieren – Daten in Zwischenablage kopieren – in Excel einfügen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bg2"/>
                </a:solidFill>
              </a:rPr>
              <a:t>Vergleiche der drei Ausführungsgeschwindigkeiten bezüglich der Momentverläufe in Excel erstellen und kurz kommentieren</a:t>
            </a:r>
            <a:endParaRPr lang="de-DE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0"/>
            <a:ext cx="7772400" cy="635000"/>
          </a:xfrm>
        </p:spPr>
        <p:txBody>
          <a:bodyPr/>
          <a:lstStyle/>
          <a:p>
            <a:pPr algn="l"/>
            <a:r>
              <a:rPr lang="de-DE" sz="2800" dirty="0">
                <a:solidFill>
                  <a:schemeClr val="bg2"/>
                </a:solidFill>
                <a:effectLst/>
              </a:rPr>
              <a:t>Laufanalyse: </a:t>
            </a:r>
            <a:r>
              <a:rPr lang="de-DE" sz="2800" dirty="0">
                <a:solidFill>
                  <a:schemeClr val="bg1"/>
                </a:solidFill>
                <a:effectLst/>
              </a:rPr>
              <a:t>Aufgaben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802249"/>
            <a:ext cx="8577262" cy="5503659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</a:rPr>
              <a:t>Frei Reihen Serienbild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	Serienbild von der rechten  und gespiegelten linken Seite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	Reihenbild </a:t>
            </a: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von der rechten  und gespiegelten linken Seite </a:t>
            </a:r>
          </a:p>
          <a:p>
            <a:pPr marL="0" indent="0">
              <a:lnSpc>
                <a:spcPct val="80000"/>
              </a:lnSpc>
              <a:buNone/>
            </a:pPr>
            <a:endParaRPr lang="de-AT" sz="16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</a:rPr>
              <a:t>Auswertung </a:t>
            </a:r>
            <a:r>
              <a:rPr lang="de-AT" sz="1600" dirty="0" err="1" smtClean="0">
                <a:solidFill>
                  <a:schemeClr val="bg1"/>
                </a:solidFill>
                <a:latin typeface="Arial" pitchFamily="34" charset="0"/>
              </a:rPr>
              <a:t>Laufdigi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</a:rPr>
              <a:t> 2014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	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Bild - Auswertung </a:t>
            </a:r>
            <a:r>
              <a:rPr lang="de-AT" sz="1600" dirty="0" err="1" smtClean="0">
                <a:solidFill>
                  <a:schemeClr val="bg2"/>
                </a:solidFill>
                <a:latin typeface="Arial" pitchFamily="34" charset="0"/>
              </a:rPr>
              <a:t>Laufdigi</a:t>
            </a:r>
            <a:endParaRPr lang="de-AT" sz="1600" dirty="0" smtClean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de-AT" sz="1600" dirty="0" smtClean="0">
              <a:solidFill>
                <a:schemeClr val="bg1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</a:rPr>
              <a:t>Excel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	Diagramme Kniewinkel und Kniewinkelgeschwindigkeit</a:t>
            </a:r>
          </a:p>
          <a:p>
            <a:pPr marL="0" indent="0">
              <a:lnSpc>
                <a:spcPct val="80000"/>
              </a:lnSpc>
              <a:buNone/>
            </a:pPr>
            <a:endParaRPr lang="de-AT" sz="1600" dirty="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de-AT" sz="1600" dirty="0" err="1" smtClean="0">
                <a:solidFill>
                  <a:schemeClr val="bg1"/>
                </a:solidFill>
                <a:latin typeface="Arial" pitchFamily="34" charset="0"/>
              </a:rPr>
              <a:t>Kinovea</a:t>
            </a:r>
            <a:endParaRPr lang="de-AT" sz="1600" dirty="0">
              <a:solidFill>
                <a:schemeClr val="bg1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	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Serienbilder linke und  rechte Seite von HD-Aufnahmen</a:t>
            </a:r>
          </a:p>
          <a:p>
            <a:pPr marL="0" indent="0">
              <a:lnSpc>
                <a:spcPct val="80000"/>
              </a:lnSpc>
              <a:buNone/>
            </a:pPr>
            <a:endParaRPr lang="de-AT" sz="1600" dirty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DE" sz="1600" dirty="0" smtClean="0">
                <a:solidFill>
                  <a:schemeClr val="bg1"/>
                </a:solidFill>
                <a:latin typeface="Arial" pitchFamily="34" charset="0"/>
              </a:rPr>
              <a:t>Hantel </a:t>
            </a:r>
            <a:r>
              <a:rPr lang="de-DE" sz="1600" dirty="0">
                <a:solidFill>
                  <a:schemeClr val="bg1"/>
                </a:solidFill>
                <a:latin typeface="Arial" pitchFamily="34" charset="0"/>
              </a:rPr>
              <a:t>Hand </a:t>
            </a:r>
            <a:r>
              <a:rPr lang="de-DE" sz="1600" dirty="0" smtClean="0">
                <a:solidFill>
                  <a:schemeClr val="bg1"/>
                </a:solidFill>
                <a:latin typeface="Arial" pitchFamily="34" charset="0"/>
              </a:rPr>
              <a:t>2016.exe</a:t>
            </a:r>
            <a:endParaRPr lang="de-AT" sz="1600" dirty="0" smtClean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	Vergleich der Momentverläufe vom Ellbogen- und Schultergelenk jeweils bei 	unterschiedlichen Ausführungsgeschwindigkeiten in einem </a:t>
            </a: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D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iagramm (Excel) mit 	kurzen Kommentaren darstellen. </a:t>
            </a:r>
          </a:p>
          <a:p>
            <a:pPr marL="0" indent="0">
              <a:lnSpc>
                <a:spcPct val="80000"/>
              </a:lnSpc>
              <a:buNone/>
            </a:pPr>
            <a:endParaRPr lang="de-AT" sz="1600" dirty="0" smtClean="0">
              <a:solidFill>
                <a:srgbClr val="C0C0C0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 err="1">
                <a:solidFill>
                  <a:schemeClr val="bg1"/>
                </a:solidFill>
                <a:latin typeface="Arial" pitchFamily="34" charset="0"/>
              </a:rPr>
              <a:t>Powerpoint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	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- </a:t>
            </a:r>
            <a:r>
              <a:rPr lang="de-AT" sz="1600" dirty="0" err="1" smtClean="0">
                <a:solidFill>
                  <a:schemeClr val="bg2"/>
                </a:solidFill>
                <a:latin typeface="Arial" pitchFamily="34" charset="0"/>
              </a:rPr>
              <a:t>Powerpoint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 Präsentation mit allen Ergebnissen </a:t>
            </a:r>
            <a:r>
              <a:rPr lang="de-AT" sz="1600" dirty="0" err="1" smtClean="0">
                <a:solidFill>
                  <a:schemeClr val="bg2"/>
                </a:solidFill>
                <a:latin typeface="Arial" pitchFamily="34" charset="0"/>
              </a:rPr>
              <a:t>uaf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 OLAT hochladen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	</a:t>
            </a:r>
            <a:endParaRPr lang="de-AT" sz="1600" dirty="0" smtClean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de-AT" sz="1600" dirty="0">
              <a:solidFill>
                <a:schemeClr val="bg2"/>
              </a:solidFill>
              <a:latin typeface="Arial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>
                <a:solidFill>
                  <a:schemeClr val="bg1"/>
                </a:solidFill>
                <a:latin typeface="Arial" pitchFamily="34" charset="0"/>
              </a:rPr>
              <a:t>Abgabetermin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>
                <a:solidFill>
                  <a:schemeClr val="bg2"/>
                </a:solidFill>
                <a:latin typeface="Arial" pitchFamily="34" charset="0"/>
              </a:rPr>
              <a:t>	</a:t>
            </a:r>
            <a:r>
              <a:rPr lang="de-AT" sz="1600" dirty="0" smtClean="0">
                <a:solidFill>
                  <a:schemeClr val="bg2"/>
                </a:solidFill>
                <a:latin typeface="Arial" pitchFamily="34" charset="0"/>
              </a:rPr>
              <a:t>12.04.2019 24.00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de-AT" sz="1600" dirty="0">
                <a:solidFill>
                  <a:srgbClr val="C0C0C0"/>
                </a:solidFill>
                <a:latin typeface="Arial" pitchFamily="34" charset="0"/>
              </a:rPr>
              <a:t>	</a:t>
            </a:r>
            <a:endParaRPr lang="de-DE" sz="1600" dirty="0">
              <a:solidFill>
                <a:srgbClr val="C0C0C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0" y="36099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12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0" hangingPunct="0"/>
            <a:endParaRPr lang="de-AT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14693" name="AutoShape 5"/>
          <p:cNvSpPr>
            <a:spLocks noRot="1" noChangeAspect="1" noMove="1" noResize="1" noChangeArrowheads="1"/>
          </p:cNvSpPr>
          <p:nvPr/>
        </p:nvSpPr>
        <p:spPr bwMode="auto">
          <a:xfrm>
            <a:off x="0" y="2551113"/>
            <a:ext cx="35433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0" y="3689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152400" y="288925"/>
            <a:ext cx="6799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b="1" dirty="0">
                <a:solidFill>
                  <a:schemeClr val="bg2"/>
                </a:solidFill>
              </a:rPr>
              <a:t>Typische Testfragen</a:t>
            </a:r>
            <a:r>
              <a:rPr lang="de-DE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152400" y="863600"/>
            <a:ext cx="89916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dirty="0" err="1" smtClean="0">
                <a:solidFill>
                  <a:schemeClr val="bg2"/>
                </a:solidFill>
                <a:cs typeface="Arial" pitchFamily="34" charset="0"/>
              </a:rPr>
              <a:t>Lukotronik</a:t>
            </a: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: Geben 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Sie die 4 technischen Merkmale von </a:t>
            </a:r>
            <a:r>
              <a:rPr lang="de-DE" sz="2000" dirty="0" err="1">
                <a:solidFill>
                  <a:schemeClr val="bg2"/>
                </a:solidFill>
                <a:cs typeface="Arial" pitchFamily="34" charset="0"/>
              </a:rPr>
              <a:t>Lukotronic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 an!</a:t>
            </a:r>
            <a:endParaRPr lang="de-AT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 </a:t>
            </a:r>
            <a:endParaRPr lang="de-AT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Kistler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:  Was bedeutet:  Übersprechen &lt; 2%? Geben Sie </a:t>
            </a: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dazu ein Beispiel 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an!</a:t>
            </a:r>
          </a:p>
          <a:p>
            <a:pPr eaLnBrk="0" hangingPunct="0"/>
            <a:endParaRPr lang="de-DE" sz="2000" dirty="0">
              <a:solidFill>
                <a:schemeClr val="bg2"/>
              </a:solidFill>
              <a:cs typeface="Arial" pitchFamily="34" charset="0"/>
            </a:endParaRPr>
          </a:p>
          <a:p>
            <a:pPr eaLnBrk="0" hangingPunct="0"/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Berechnen 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Sie die Endgeschwindigkeit! </a:t>
            </a:r>
            <a:endParaRPr lang="de-AT" sz="2000" dirty="0">
              <a:solidFill>
                <a:schemeClr val="bg2"/>
              </a:solidFill>
              <a:latin typeface="Arial Unicode MS" pitchFamily="34" charset="-128"/>
              <a:cs typeface="Times New Roman" pitchFamily="18" charset="0"/>
            </a:endParaRPr>
          </a:p>
          <a:p>
            <a:pPr eaLnBrk="0" hangingPunct="0"/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 	Die Beschleunigung (a= 3m/s²) wirkt über einen Zeitbereich von 0,5s; </a:t>
            </a:r>
            <a:endParaRPr lang="de-AT" sz="2000" dirty="0">
              <a:solidFill>
                <a:schemeClr val="bg2"/>
              </a:solidFill>
              <a:latin typeface="Arial Unicode MS" pitchFamily="34" charset="-128"/>
              <a:cs typeface="Times New Roman" pitchFamily="18" charset="0"/>
            </a:endParaRPr>
          </a:p>
          <a:p>
            <a:pPr eaLnBrk="0" hangingPunct="0"/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	Anfangsgeschwindigkeit (v</a:t>
            </a:r>
            <a:r>
              <a:rPr lang="de-DE" sz="2000" baseline="-30000" dirty="0">
                <a:solidFill>
                  <a:schemeClr val="bg2"/>
                </a:solidFill>
                <a:cs typeface="Arial" pitchFamily="34" charset="0"/>
              </a:rPr>
              <a:t>0</a:t>
            </a:r>
            <a:r>
              <a:rPr lang="de-DE" sz="2000" dirty="0">
                <a:solidFill>
                  <a:schemeClr val="bg2"/>
                </a:solidFill>
                <a:cs typeface="Arial" pitchFamily="34" charset="0"/>
              </a:rPr>
              <a:t>=2m/s</a:t>
            </a:r>
            <a:r>
              <a:rPr lang="de-DE" sz="2000" dirty="0" smtClean="0">
                <a:solidFill>
                  <a:schemeClr val="bg2"/>
                </a:solidFill>
                <a:cs typeface="Arial" pitchFamily="34" charset="0"/>
              </a:rPr>
              <a:t>)</a:t>
            </a:r>
            <a:endParaRPr lang="de-DE" sz="2000" dirty="0">
              <a:solidFill>
                <a:schemeClr val="bg2"/>
              </a:solidFill>
              <a:cs typeface="Arial" pitchFamily="34" charset="0"/>
            </a:endParaRPr>
          </a:p>
          <a:p>
            <a:pPr eaLnBrk="0" hangingPunct="0"/>
            <a:endParaRPr lang="de-DE" sz="2000" dirty="0">
              <a:solidFill>
                <a:schemeClr val="bg2"/>
              </a:solidFill>
              <a:cs typeface="Arial" pitchFamily="34" charset="0"/>
            </a:endParaRPr>
          </a:p>
          <a:p>
            <a:r>
              <a:rPr lang="de-DE" sz="2000" dirty="0">
                <a:solidFill>
                  <a:schemeClr val="bg2"/>
                </a:solidFill>
              </a:rPr>
              <a:t>Gegeben sind zwei Messpunkte mit den Wertepaaren x</a:t>
            </a:r>
            <a:r>
              <a:rPr lang="de-DE" sz="2000" baseline="-25000" dirty="0">
                <a:solidFill>
                  <a:schemeClr val="bg2"/>
                </a:solidFill>
              </a:rPr>
              <a:t>0</a:t>
            </a:r>
            <a:r>
              <a:rPr lang="de-DE" sz="2000" dirty="0">
                <a:solidFill>
                  <a:schemeClr val="bg2"/>
                </a:solidFill>
              </a:rPr>
              <a:t>;y</a:t>
            </a:r>
            <a:r>
              <a:rPr lang="de-DE" sz="2000" baseline="-25000" dirty="0">
                <a:solidFill>
                  <a:schemeClr val="bg2"/>
                </a:solidFill>
              </a:rPr>
              <a:t>0</a:t>
            </a:r>
            <a:r>
              <a:rPr lang="de-DE" sz="2000" dirty="0">
                <a:solidFill>
                  <a:schemeClr val="bg2"/>
                </a:solidFill>
              </a:rPr>
              <a:t> und x</a:t>
            </a:r>
            <a:r>
              <a:rPr lang="de-DE" sz="2000" baseline="-25000" dirty="0">
                <a:solidFill>
                  <a:schemeClr val="bg2"/>
                </a:solidFill>
              </a:rPr>
              <a:t>1</a:t>
            </a:r>
            <a:r>
              <a:rPr lang="de-DE" sz="2000" dirty="0">
                <a:solidFill>
                  <a:schemeClr val="bg2"/>
                </a:solidFill>
              </a:rPr>
              <a:t>;y</a:t>
            </a:r>
            <a:r>
              <a:rPr lang="de-DE" sz="2000" baseline="-25000" dirty="0">
                <a:solidFill>
                  <a:schemeClr val="bg2"/>
                </a:solidFill>
              </a:rPr>
              <a:t>1</a:t>
            </a:r>
            <a:r>
              <a:rPr lang="de-DE" sz="2000" dirty="0">
                <a:solidFill>
                  <a:schemeClr val="bg2"/>
                </a:solidFill>
              </a:rPr>
              <a:t>. Die x-Werte geben den Zeitpunkt an. </a:t>
            </a:r>
          </a:p>
          <a:p>
            <a:pPr marL="342900" indent="-342900">
              <a:buFontTx/>
              <a:buChar char="-"/>
            </a:pPr>
            <a:r>
              <a:rPr lang="de-DE" sz="2000" dirty="0" smtClean="0">
                <a:solidFill>
                  <a:schemeClr val="bg2"/>
                </a:solidFill>
              </a:rPr>
              <a:t>Geben </a:t>
            </a:r>
            <a:r>
              <a:rPr lang="de-DE" sz="2000" dirty="0">
                <a:solidFill>
                  <a:schemeClr val="bg2"/>
                </a:solidFill>
              </a:rPr>
              <a:t>sie die Formeln für das numerische </a:t>
            </a:r>
            <a:r>
              <a:rPr lang="de-DE" sz="2000" dirty="0" smtClean="0">
                <a:solidFill>
                  <a:schemeClr val="bg2"/>
                </a:solidFill>
              </a:rPr>
              <a:t>Differenzieren </a:t>
            </a:r>
            <a:r>
              <a:rPr lang="de-DE" sz="2000" dirty="0">
                <a:solidFill>
                  <a:schemeClr val="bg2"/>
                </a:solidFill>
              </a:rPr>
              <a:t>und </a:t>
            </a:r>
            <a:r>
              <a:rPr lang="de-DE" sz="2000" dirty="0" smtClean="0">
                <a:solidFill>
                  <a:schemeClr val="bg2"/>
                </a:solidFill>
              </a:rPr>
              <a:t>Integrieren </a:t>
            </a:r>
            <a:r>
              <a:rPr lang="de-DE" sz="2000" dirty="0">
                <a:solidFill>
                  <a:schemeClr val="bg2"/>
                </a:solidFill>
              </a:rPr>
              <a:t>an. </a:t>
            </a:r>
            <a:r>
              <a:rPr lang="de-DE" sz="2000" dirty="0" smtClean="0">
                <a:solidFill>
                  <a:schemeClr val="bg2"/>
                </a:solidFill>
              </a:rPr>
              <a:t>Geben </a:t>
            </a:r>
            <a:r>
              <a:rPr lang="de-DE" sz="2000" dirty="0">
                <a:solidFill>
                  <a:schemeClr val="bg2"/>
                </a:solidFill>
              </a:rPr>
              <a:t>sie die geometrische Interpretation vom numerischen Differenzieren und Integrieren an</a:t>
            </a:r>
            <a:r>
              <a:rPr lang="de-DE" sz="2000" dirty="0" smtClean="0">
                <a:solidFill>
                  <a:schemeClr val="bg2"/>
                </a:solidFill>
              </a:rPr>
              <a:t>. </a:t>
            </a:r>
            <a:r>
              <a:rPr lang="de-DE" sz="2000" dirty="0">
                <a:solidFill>
                  <a:schemeClr val="bg2"/>
                </a:solidFill>
              </a:rPr>
              <a:t>Fertigen Sie für die Erklärung zwei Skizzen an</a:t>
            </a:r>
            <a:r>
              <a:rPr lang="de-DE" sz="2000" dirty="0" smtClean="0">
                <a:solidFill>
                  <a:schemeClr val="bg2"/>
                </a:solidFill>
              </a:rPr>
              <a:t>.</a:t>
            </a:r>
            <a:endParaRPr lang="de-DE" sz="2000" dirty="0">
              <a:solidFill>
                <a:schemeClr val="bg2"/>
              </a:solidFill>
              <a:cs typeface="Arial" pitchFamily="34" charset="0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1195388" y="2562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790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0" y="3668713"/>
            <a:ext cx="9144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12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0" hangingPunct="0"/>
            <a:endParaRPr lang="de-AT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0" y="3609975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AT" sz="12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eaLnBrk="0" hangingPunct="0"/>
            <a:endParaRPr lang="de-AT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285700" name="AutoShape 4"/>
          <p:cNvSpPr>
            <a:spLocks noRot="1" noChangeAspect="1" noMove="1" noResize="1" noChangeArrowheads="1"/>
          </p:cNvSpPr>
          <p:nvPr/>
        </p:nvSpPr>
        <p:spPr bwMode="auto">
          <a:xfrm>
            <a:off x="0" y="2551113"/>
            <a:ext cx="35433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0" y="3689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AT"/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298450" y="288925"/>
            <a:ext cx="273940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dirty="0">
                <a:solidFill>
                  <a:schemeClr val="bg2"/>
                </a:solidFill>
              </a:rPr>
              <a:t>Typische Testfragen:</a:t>
            </a:r>
          </a:p>
          <a:p>
            <a:endParaRPr lang="de-DE" dirty="0">
              <a:solidFill>
                <a:schemeClr val="bg2"/>
              </a:solidFill>
            </a:endParaRPr>
          </a:p>
          <a:p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285707" name="Text Box 11"/>
          <p:cNvSpPr txBox="1">
            <a:spLocks noChangeArrowheads="1"/>
          </p:cNvSpPr>
          <p:nvPr/>
        </p:nvSpPr>
        <p:spPr bwMode="auto">
          <a:xfrm>
            <a:off x="252516" y="941606"/>
            <a:ext cx="84074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dirty="0" smtClean="0">
                <a:solidFill>
                  <a:schemeClr val="bg2"/>
                </a:solidFill>
              </a:rPr>
              <a:t>- 	Was </a:t>
            </a:r>
            <a:r>
              <a:rPr lang="de-DE" dirty="0">
                <a:solidFill>
                  <a:schemeClr val="bg2"/>
                </a:solidFill>
              </a:rPr>
              <a:t>wird unter Tiefenschärfe verstanden? </a:t>
            </a:r>
          </a:p>
          <a:p>
            <a:pPr>
              <a:buFontTx/>
              <a:buChar char="-"/>
            </a:pPr>
            <a:r>
              <a:rPr lang="de-DE" dirty="0" smtClean="0">
                <a:solidFill>
                  <a:schemeClr val="bg2"/>
                </a:solidFill>
              </a:rPr>
              <a:t>Warum </a:t>
            </a:r>
            <a:r>
              <a:rPr lang="de-DE" dirty="0">
                <a:solidFill>
                  <a:schemeClr val="bg2"/>
                </a:solidFill>
              </a:rPr>
              <a:t>hat die Blende einen Einfluss auf die Tiefenschärfe?  Fertigen Sie für die Erklärung zusätzlich eine </a:t>
            </a:r>
            <a:r>
              <a:rPr lang="de-DE" b="1" dirty="0">
                <a:solidFill>
                  <a:schemeClr val="bg2"/>
                </a:solidFill>
              </a:rPr>
              <a:t>Skizze </a:t>
            </a:r>
            <a:r>
              <a:rPr lang="de-DE" dirty="0">
                <a:solidFill>
                  <a:schemeClr val="bg2"/>
                </a:solidFill>
              </a:rPr>
              <a:t>an! </a:t>
            </a:r>
            <a:endParaRPr lang="de-DE" dirty="0" smtClean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r>
              <a:rPr lang="de-DE" dirty="0">
                <a:solidFill>
                  <a:schemeClr val="bg2"/>
                </a:solidFill>
              </a:rPr>
              <a:t>Warum muss das Koordinatensystem bei </a:t>
            </a:r>
            <a:r>
              <a:rPr lang="de-DE" dirty="0" err="1">
                <a:solidFill>
                  <a:schemeClr val="bg2"/>
                </a:solidFill>
              </a:rPr>
              <a:t>Lukotronic</a:t>
            </a:r>
            <a:r>
              <a:rPr lang="de-DE" dirty="0">
                <a:solidFill>
                  <a:schemeClr val="bg2"/>
                </a:solidFill>
              </a:rPr>
              <a:t> bei der Messung mit der Kistler Kraftmessplatte definiert </a:t>
            </a:r>
            <a:r>
              <a:rPr lang="de-DE" dirty="0" smtClean="0">
                <a:solidFill>
                  <a:schemeClr val="bg2"/>
                </a:solidFill>
              </a:rPr>
              <a:t>werden?</a:t>
            </a:r>
          </a:p>
          <a:p>
            <a:pPr>
              <a:buFontTx/>
              <a:buChar char="-"/>
            </a:pPr>
            <a:r>
              <a:rPr lang="de-DE" dirty="0" smtClean="0">
                <a:solidFill>
                  <a:schemeClr val="bg2"/>
                </a:solidFill>
              </a:rPr>
              <a:t>Ein </a:t>
            </a:r>
            <a:r>
              <a:rPr lang="de-DE" dirty="0">
                <a:solidFill>
                  <a:schemeClr val="bg2"/>
                </a:solidFill>
              </a:rPr>
              <a:t>Tennisball hat beim Aufschlag eine Geschwindigkeit von 200 km/h. </a:t>
            </a:r>
            <a:r>
              <a:rPr lang="de-DE" dirty="0" smtClean="0">
                <a:solidFill>
                  <a:schemeClr val="bg2"/>
                </a:solidFill>
              </a:rPr>
              <a:t>Was </a:t>
            </a:r>
            <a:r>
              <a:rPr lang="de-DE" dirty="0">
                <a:solidFill>
                  <a:schemeClr val="bg2"/>
                </a:solidFill>
              </a:rPr>
              <a:t>für einen Weg legt er bei 5 </a:t>
            </a:r>
            <a:r>
              <a:rPr lang="de-DE" dirty="0" err="1">
                <a:solidFill>
                  <a:schemeClr val="bg2"/>
                </a:solidFill>
              </a:rPr>
              <a:t>μs</a:t>
            </a:r>
            <a:r>
              <a:rPr lang="de-DE" dirty="0">
                <a:solidFill>
                  <a:schemeClr val="bg2"/>
                </a:solidFill>
              </a:rPr>
              <a:t>, 0,5 ms und 5 ms </a:t>
            </a:r>
            <a:r>
              <a:rPr lang="de-DE" dirty="0" smtClean="0">
                <a:solidFill>
                  <a:schemeClr val="bg2"/>
                </a:solidFill>
              </a:rPr>
              <a:t>zurück? Weshalb </a:t>
            </a:r>
            <a:r>
              <a:rPr lang="de-DE" dirty="0">
                <a:solidFill>
                  <a:schemeClr val="bg2"/>
                </a:solidFill>
              </a:rPr>
              <a:t>ist diese Berechnung für die Belichtungszeit wesentlich</a:t>
            </a:r>
            <a:r>
              <a:rPr lang="de-DE" dirty="0" smtClean="0">
                <a:solidFill>
                  <a:schemeClr val="bg2"/>
                </a:solidFill>
              </a:rPr>
              <a:t>?</a:t>
            </a:r>
          </a:p>
          <a:p>
            <a:pPr>
              <a:buFontTx/>
              <a:buChar char="-"/>
            </a:pPr>
            <a:r>
              <a:rPr lang="de-DE" dirty="0" smtClean="0">
                <a:solidFill>
                  <a:schemeClr val="bg2"/>
                </a:solidFill>
              </a:rPr>
              <a:t>Warum </a:t>
            </a:r>
            <a:r>
              <a:rPr lang="de-DE" dirty="0">
                <a:solidFill>
                  <a:schemeClr val="bg2"/>
                </a:solidFill>
              </a:rPr>
              <a:t>können sich beim numerischen Differenzieren kleine Fehler des Messsignals stark auswirken</a:t>
            </a:r>
            <a:r>
              <a:rPr lang="de-DE" dirty="0" smtClean="0">
                <a:solidFill>
                  <a:schemeClr val="bg2"/>
                </a:solidFill>
              </a:rPr>
              <a:t>? Geben </a:t>
            </a:r>
            <a:r>
              <a:rPr lang="de-DE" dirty="0">
                <a:solidFill>
                  <a:schemeClr val="bg2"/>
                </a:solidFill>
              </a:rPr>
              <a:t>Sie zwei Möglichkeiten an diese zu vermeiden!  </a:t>
            </a:r>
            <a:endParaRPr lang="de-DE" dirty="0" smtClean="0">
              <a:solidFill>
                <a:schemeClr val="bg2"/>
              </a:solidFill>
            </a:endParaRPr>
          </a:p>
          <a:p>
            <a:pPr>
              <a:buFontTx/>
              <a:buChar char="-"/>
            </a:pPr>
            <a:r>
              <a:rPr lang="de-DE" dirty="0" smtClean="0">
                <a:solidFill>
                  <a:schemeClr val="bg2"/>
                </a:solidFill>
              </a:rPr>
              <a:t>Einstellungsparameter</a:t>
            </a:r>
            <a:r>
              <a:rPr lang="de-DE" dirty="0">
                <a:solidFill>
                  <a:schemeClr val="bg2"/>
                </a:solidFill>
              </a:rPr>
              <a:t>: Blende, ISO und </a:t>
            </a:r>
            <a:r>
              <a:rPr lang="de-DE" dirty="0" smtClean="0">
                <a:solidFill>
                  <a:schemeClr val="bg2"/>
                </a:solidFill>
              </a:rPr>
              <a:t>Belichtungszeit; </a:t>
            </a:r>
            <a:r>
              <a:rPr lang="de-DE" dirty="0">
                <a:solidFill>
                  <a:schemeClr val="bg2"/>
                </a:solidFill>
              </a:rPr>
              <a:t>Geben Sie die Bedeutung und deren Auswirkungen beim Fotografieren für jeden Begriff an!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6BB95F-050C-4D38-A6B6-B57D1FC41F81}" type="slidenum">
              <a:rPr lang="de-AT" smtClean="0"/>
              <a:pPr eaLnBrk="1" hangingPunct="1"/>
              <a:t>89</a:t>
            </a:fld>
            <a:endParaRPr lang="de-AT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01271"/>
          </a:xfrm>
          <a:solidFill>
            <a:srgbClr val="CCCC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AT" sz="3600" b="1" dirty="0" smtClean="0">
                <a:latin typeface="Arial" charset="0"/>
              </a:rPr>
              <a:t>Bestimmung von Drehmomenten bei </a:t>
            </a:r>
            <a:r>
              <a:rPr lang="de-AT" sz="3600" b="1" dirty="0" err="1" smtClean="0">
                <a:latin typeface="Arial" charset="0"/>
              </a:rPr>
              <a:t>übungen</a:t>
            </a:r>
            <a:r>
              <a:rPr lang="de-AT" sz="3600" b="1" dirty="0" smtClean="0">
                <a:latin typeface="Arial" charset="0"/>
              </a:rPr>
              <a:t> </a:t>
            </a:r>
            <a:r>
              <a:rPr lang="de-AT" sz="3600" b="1" dirty="0" err="1" smtClean="0">
                <a:latin typeface="Arial" charset="0"/>
              </a:rPr>
              <a:t>it</a:t>
            </a:r>
            <a:r>
              <a:rPr lang="de-AT" sz="3600" b="1" dirty="0" smtClean="0">
                <a:latin typeface="Arial" charset="0"/>
              </a:rPr>
              <a:t> dem Sling Trainer</a:t>
            </a:r>
            <a:endParaRPr lang="de-DE" sz="3600" b="1" dirty="0" smtClean="0">
              <a:latin typeface="Arial" charset="0"/>
            </a:endParaRPr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51520" y="1052736"/>
            <a:ext cx="8532812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de-AT" sz="2000" dirty="0">
                <a:solidFill>
                  <a:schemeClr val="bg2"/>
                </a:solidFill>
              </a:rPr>
              <a:t>Unter Drehmoment versteht man das Produkt aus einer Kraft und dem senkrechten Abstand ihrer Wirkungslinie vom Drehpunkt. </a:t>
            </a:r>
          </a:p>
          <a:p>
            <a:pPr eaLnBrk="1" hangingPunct="1"/>
            <a:endParaRPr lang="de-AT" sz="2000" dirty="0" smtClean="0">
              <a:solidFill>
                <a:schemeClr val="bg2"/>
              </a:solidFill>
            </a:endParaRPr>
          </a:p>
          <a:p>
            <a:pPr eaLnBrk="1" hangingPunct="1"/>
            <a:r>
              <a:rPr lang="de-AT" sz="2800" dirty="0" smtClean="0">
                <a:solidFill>
                  <a:schemeClr val="bg2"/>
                </a:solidFill>
              </a:rPr>
              <a:t>M </a:t>
            </a:r>
            <a:r>
              <a:rPr lang="de-AT" sz="2800" dirty="0">
                <a:solidFill>
                  <a:schemeClr val="bg2"/>
                </a:solidFill>
              </a:rPr>
              <a:t>= F · d</a:t>
            </a:r>
          </a:p>
          <a:p>
            <a:pPr eaLnBrk="1" hangingPunct="1"/>
            <a:endParaRPr lang="de-AT" sz="2000" dirty="0">
              <a:solidFill>
                <a:schemeClr val="bg2"/>
              </a:solidFill>
            </a:endParaRPr>
          </a:p>
          <a:p>
            <a:pPr eaLnBrk="1" hangingPunct="1"/>
            <a:endParaRPr lang="de-AT" sz="2000" dirty="0" smtClean="0">
              <a:solidFill>
                <a:schemeClr val="bg2"/>
              </a:solidFill>
            </a:endParaRPr>
          </a:p>
          <a:p>
            <a:pPr eaLnBrk="1" hangingPunct="1"/>
            <a:endParaRPr lang="de-AT" sz="2000" dirty="0">
              <a:solidFill>
                <a:schemeClr val="bg2"/>
              </a:solidFill>
            </a:endParaRPr>
          </a:p>
          <a:p>
            <a:pPr eaLnBrk="1" hangingPunct="1"/>
            <a:endParaRPr lang="de-AT" sz="2000" dirty="0" smtClean="0">
              <a:solidFill>
                <a:schemeClr val="bg2"/>
              </a:solidFill>
            </a:endParaRPr>
          </a:p>
          <a:p>
            <a:pPr eaLnBrk="1" hangingPunct="1"/>
            <a:endParaRPr lang="de-AT" sz="2000" dirty="0">
              <a:solidFill>
                <a:schemeClr val="bg2"/>
              </a:solidFill>
            </a:endParaRPr>
          </a:p>
          <a:p>
            <a:pPr eaLnBrk="1" hangingPunct="1"/>
            <a:r>
              <a:rPr lang="de-AT" sz="2000" dirty="0" smtClean="0">
                <a:solidFill>
                  <a:schemeClr val="bg2"/>
                </a:solidFill>
              </a:rPr>
              <a:t>M…</a:t>
            </a:r>
            <a:r>
              <a:rPr lang="de-AT" sz="2000" b="1" dirty="0" smtClean="0">
                <a:solidFill>
                  <a:schemeClr val="bg2"/>
                </a:solidFill>
              </a:rPr>
              <a:t> </a:t>
            </a:r>
            <a:r>
              <a:rPr lang="de-AT" sz="2000" dirty="0" smtClean="0">
                <a:solidFill>
                  <a:schemeClr val="bg2"/>
                </a:solidFill>
              </a:rPr>
              <a:t>Drehmoment</a:t>
            </a:r>
            <a:endParaRPr lang="de-AT" sz="2000" dirty="0">
              <a:solidFill>
                <a:schemeClr val="bg2"/>
              </a:solidFill>
            </a:endParaRPr>
          </a:p>
          <a:p>
            <a:pPr eaLnBrk="1" hangingPunct="1"/>
            <a:r>
              <a:rPr lang="de-AT" sz="2000" dirty="0" smtClean="0">
                <a:solidFill>
                  <a:schemeClr val="bg2"/>
                </a:solidFill>
              </a:rPr>
              <a:t>F…  Kraft</a:t>
            </a:r>
            <a:endParaRPr lang="de-AT" sz="2000" dirty="0">
              <a:solidFill>
                <a:schemeClr val="bg2"/>
              </a:solidFill>
            </a:endParaRPr>
          </a:p>
          <a:p>
            <a:pPr eaLnBrk="1" hangingPunct="1"/>
            <a:r>
              <a:rPr lang="de-AT" sz="2000" dirty="0" smtClean="0">
                <a:solidFill>
                  <a:schemeClr val="bg2"/>
                </a:solidFill>
              </a:rPr>
              <a:t>d…  </a:t>
            </a:r>
            <a:r>
              <a:rPr lang="de-AT" sz="2000" dirty="0">
                <a:solidFill>
                  <a:schemeClr val="bg2"/>
                </a:solidFill>
              </a:rPr>
              <a:t>Normalabstand</a:t>
            </a:r>
          </a:p>
          <a:p>
            <a:pPr eaLnBrk="1" hangingPunct="1"/>
            <a:endParaRPr lang="de-AT" sz="2000" dirty="0">
              <a:solidFill>
                <a:schemeClr val="bg2"/>
              </a:solidFill>
            </a:endParaRPr>
          </a:p>
          <a:p>
            <a:pPr eaLnBrk="1" hangingPunct="1"/>
            <a:endParaRPr lang="de-AT" sz="2000" dirty="0" smtClean="0">
              <a:solidFill>
                <a:schemeClr val="bg2"/>
              </a:solidFill>
            </a:endParaRPr>
          </a:p>
          <a:p>
            <a:pPr eaLnBrk="1" hangingPunct="1"/>
            <a:endParaRPr lang="de-AT" sz="2000" dirty="0">
              <a:solidFill>
                <a:schemeClr val="bg2"/>
              </a:solidFill>
            </a:endParaRPr>
          </a:p>
          <a:p>
            <a:pPr eaLnBrk="1" hangingPunct="1"/>
            <a:r>
              <a:rPr lang="de-AT" sz="2000" dirty="0" smtClean="0">
                <a:solidFill>
                  <a:schemeClr val="bg2"/>
                </a:solidFill>
              </a:rPr>
              <a:t>SI </a:t>
            </a:r>
            <a:r>
              <a:rPr lang="de-AT" sz="2000" dirty="0">
                <a:solidFill>
                  <a:schemeClr val="bg2"/>
                </a:solidFill>
              </a:rPr>
              <a:t>– Einheit: [M] = Newtonmeter (</a:t>
            </a:r>
            <a:r>
              <a:rPr lang="de-AT" sz="2000" dirty="0" err="1">
                <a:solidFill>
                  <a:schemeClr val="bg2"/>
                </a:solidFill>
              </a:rPr>
              <a:t>Nm</a:t>
            </a:r>
            <a:r>
              <a:rPr lang="de-AT" sz="2000" dirty="0">
                <a:solidFill>
                  <a:schemeClr val="bg2"/>
                </a:solidFill>
              </a:rPr>
              <a:t>)</a:t>
            </a:r>
            <a:endParaRPr lang="de-DE" sz="2000" dirty="0">
              <a:solidFill>
                <a:schemeClr val="bg2"/>
              </a:solidFill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4137025" y="4228322"/>
            <a:ext cx="171844" cy="20879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7932242" y="2738727"/>
            <a:ext cx="21207" cy="1619143"/>
          </a:xfrm>
          <a:prstGeom prst="line">
            <a:avLst/>
          </a:prstGeom>
          <a:noFill/>
          <a:ln w="936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025457" y="2708675"/>
            <a:ext cx="434975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de-DE" sz="3600" dirty="0">
                <a:solidFill>
                  <a:srgbClr val="FF3300"/>
                </a:solidFill>
                <a:cs typeface="Lucida Sans Unicode" pitchFamily="34" charset="0"/>
              </a:rPr>
              <a:t>F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4237262" y="4358060"/>
            <a:ext cx="3716187" cy="7044"/>
          </a:xfrm>
          <a:prstGeom prst="line">
            <a:avLst/>
          </a:prstGeom>
          <a:noFill/>
          <a:ln w="100800">
            <a:solidFill>
              <a:srgbClr val="0000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14708" y="3828860"/>
            <a:ext cx="361294" cy="50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de-DE" sz="2800" dirty="0" smtClean="0">
                <a:solidFill>
                  <a:schemeClr val="accent2"/>
                </a:solidFill>
                <a:cs typeface="Lucida Sans Unicode" pitchFamily="34" charset="0"/>
              </a:rPr>
              <a:t>d</a:t>
            </a:r>
            <a:endParaRPr lang="en-GB" altLang="de-DE" sz="2800" dirty="0">
              <a:solidFill>
                <a:schemeClr val="accent2"/>
              </a:solidFill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5900" y="4139045"/>
            <a:ext cx="8737600" cy="1219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de-DE" sz="2000" dirty="0">
                <a:solidFill>
                  <a:schemeClr val="bg2"/>
                </a:solidFill>
                <a:latin typeface="+mj-lt"/>
              </a:rPr>
              <a:t>Beim Marker 1 weisen die Geraden einen „günstigen“  (60 – 120°) Schnittwinkel auf</a:t>
            </a:r>
            <a:r>
              <a:rPr lang="de-DE" sz="2000" dirty="0" smtClean="0">
                <a:solidFill>
                  <a:schemeClr val="bg2"/>
                </a:solidFill>
                <a:latin typeface="+mj-lt"/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de-DE" sz="2000" dirty="0" smtClean="0">
              <a:solidFill>
                <a:schemeClr val="bg2"/>
              </a:solidFill>
              <a:latin typeface="+mj-lt"/>
            </a:endParaRPr>
          </a:p>
          <a:p>
            <a:pPr marL="0" indent="0">
              <a:buFont typeface="Wingdings" pitchFamily="2" charset="2"/>
              <a:buNone/>
            </a:pPr>
            <a:r>
              <a:rPr lang="de-DE" sz="2000" dirty="0" smtClean="0">
                <a:solidFill>
                  <a:schemeClr val="bg2"/>
                </a:solidFill>
                <a:latin typeface="+mj-lt"/>
                <a:sym typeface="Wingdings" panose="05000000000000000000" pitchFamily="2" charset="2"/>
              </a:rPr>
              <a:t> Beim horizontalen Abstand 1 weist die Positionsbestimmung einen geringeren Fehler auf, weil eine höhere Auflösung und ein günstiger Schnittwinkel vorliegt. </a:t>
            </a:r>
            <a:endParaRPr lang="de-DE" sz="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50885" name="Rectangle 5"/>
          <p:cNvSpPr>
            <a:spLocks noChangeArrowheads="1"/>
          </p:cNvSpPr>
          <p:nvPr/>
        </p:nvSpPr>
        <p:spPr bwMode="auto">
          <a:xfrm rot="1278646">
            <a:off x="838200" y="1168250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406400" y="2482700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0887" name="Rectangle 7"/>
          <p:cNvSpPr>
            <a:spLocks noChangeArrowheads="1"/>
          </p:cNvSpPr>
          <p:nvPr/>
        </p:nvSpPr>
        <p:spPr bwMode="auto">
          <a:xfrm rot="-1318046">
            <a:off x="838200" y="3754288"/>
            <a:ext cx="295275" cy="2381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0890" name="Oval 10"/>
          <p:cNvSpPr>
            <a:spLocks noChangeArrowheads="1"/>
          </p:cNvSpPr>
          <p:nvPr/>
        </p:nvSpPr>
        <p:spPr bwMode="auto">
          <a:xfrm>
            <a:off x="3276600" y="2282675"/>
            <a:ext cx="330200" cy="292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0891" name="Oval 11"/>
          <p:cNvSpPr>
            <a:spLocks noChangeArrowheads="1"/>
          </p:cNvSpPr>
          <p:nvPr/>
        </p:nvSpPr>
        <p:spPr bwMode="auto">
          <a:xfrm>
            <a:off x="8026400" y="2190600"/>
            <a:ext cx="330200" cy="2921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50892" name="Text Box 12"/>
          <p:cNvSpPr txBox="1">
            <a:spLocks noChangeArrowheads="1"/>
          </p:cNvSpPr>
          <p:nvPr/>
        </p:nvSpPr>
        <p:spPr bwMode="auto">
          <a:xfrm>
            <a:off x="3276600" y="1733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50893" name="Text Box 13"/>
          <p:cNvSpPr txBox="1">
            <a:spLocks noChangeArrowheads="1"/>
          </p:cNvSpPr>
          <p:nvPr/>
        </p:nvSpPr>
        <p:spPr bwMode="auto">
          <a:xfrm>
            <a:off x="8026400" y="1733400"/>
            <a:ext cx="33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chemeClr val="bg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50894" name="Line 14"/>
          <p:cNvSpPr>
            <a:spLocks noChangeShapeType="1"/>
          </p:cNvSpPr>
          <p:nvPr/>
        </p:nvSpPr>
        <p:spPr bwMode="auto">
          <a:xfrm>
            <a:off x="1133475" y="1287314"/>
            <a:ext cx="2295525" cy="1141412"/>
          </a:xfrm>
          <a:prstGeom prst="line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50895" name="Line 15"/>
          <p:cNvSpPr>
            <a:spLocks noChangeShapeType="1"/>
          </p:cNvSpPr>
          <p:nvPr/>
        </p:nvSpPr>
        <p:spPr bwMode="auto">
          <a:xfrm flipV="1">
            <a:off x="1133475" y="2428725"/>
            <a:ext cx="2295525" cy="1396999"/>
          </a:xfrm>
          <a:prstGeom prst="line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50896" name="Line 16"/>
          <p:cNvSpPr>
            <a:spLocks noChangeShapeType="1"/>
          </p:cNvSpPr>
          <p:nvPr/>
        </p:nvSpPr>
        <p:spPr bwMode="auto">
          <a:xfrm>
            <a:off x="1133475" y="1287312"/>
            <a:ext cx="7058025" cy="1049337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50897" name="Line 17"/>
          <p:cNvSpPr>
            <a:spLocks noChangeShapeType="1"/>
          </p:cNvSpPr>
          <p:nvPr/>
        </p:nvSpPr>
        <p:spPr bwMode="auto">
          <a:xfrm flipV="1">
            <a:off x="1133475" y="2336649"/>
            <a:ext cx="7058025" cy="1489075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50898" name="Freeform 18"/>
          <p:cNvSpPr>
            <a:spLocks/>
          </p:cNvSpPr>
          <p:nvPr/>
        </p:nvSpPr>
        <p:spPr bwMode="auto">
          <a:xfrm>
            <a:off x="1926811" y="1904850"/>
            <a:ext cx="359189" cy="1257300"/>
          </a:xfrm>
          <a:custGeom>
            <a:avLst/>
            <a:gdLst>
              <a:gd name="T0" fmla="*/ 215 w 215"/>
              <a:gd name="T1" fmla="*/ 0 h 792"/>
              <a:gd name="T2" fmla="*/ 7 w 215"/>
              <a:gd name="T3" fmla="*/ 432 h 792"/>
              <a:gd name="T4" fmla="*/ 175 w 215"/>
              <a:gd name="T5" fmla="*/ 792 h 792"/>
              <a:gd name="connsiteX0" fmla="*/ 9467 w 9467"/>
              <a:gd name="connsiteY0" fmla="*/ 0 h 10000"/>
              <a:gd name="connsiteX1" fmla="*/ 20 w 9467"/>
              <a:gd name="connsiteY1" fmla="*/ 4632 h 10000"/>
              <a:gd name="connsiteX2" fmla="*/ 7607 w 9467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67" h="10000">
                <a:moveTo>
                  <a:pt x="9467" y="0"/>
                </a:moveTo>
                <a:cubicBezTo>
                  <a:pt x="4769" y="1894"/>
                  <a:pt x="345" y="2965"/>
                  <a:pt x="20" y="4632"/>
                </a:cubicBezTo>
                <a:cubicBezTo>
                  <a:pt x="-306" y="6298"/>
                  <a:pt x="3514" y="8561"/>
                  <a:pt x="7607" y="1000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  <p:sp>
        <p:nvSpPr>
          <p:cNvPr id="250899" name="Freeform 19"/>
          <p:cNvSpPr>
            <a:spLocks/>
          </p:cNvSpPr>
          <p:nvPr/>
        </p:nvSpPr>
        <p:spPr bwMode="auto">
          <a:xfrm>
            <a:off x="5868988" y="1993750"/>
            <a:ext cx="100012" cy="800100"/>
          </a:xfrm>
          <a:custGeom>
            <a:avLst/>
            <a:gdLst>
              <a:gd name="T0" fmla="*/ 215 w 215"/>
              <a:gd name="T1" fmla="*/ 0 h 792"/>
              <a:gd name="T2" fmla="*/ 7 w 215"/>
              <a:gd name="T3" fmla="*/ 432 h 792"/>
              <a:gd name="T4" fmla="*/ 175 w 215"/>
              <a:gd name="T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" h="792">
                <a:moveTo>
                  <a:pt x="215" y="0"/>
                </a:moveTo>
                <a:cubicBezTo>
                  <a:pt x="114" y="150"/>
                  <a:pt x="14" y="300"/>
                  <a:pt x="7" y="432"/>
                </a:cubicBezTo>
                <a:cubicBezTo>
                  <a:pt x="0" y="564"/>
                  <a:pt x="87" y="678"/>
                  <a:pt x="175" y="792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A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Freihand 2"/>
              <p14:cNvContentPartPr/>
              <p14:nvPr/>
            </p14:nvContentPartPr>
            <p14:xfrm>
              <a:off x="495360" y="50760"/>
              <a:ext cx="8547480" cy="6636240"/>
            </p14:xfrm>
          </p:contentPart>
        </mc:Choice>
        <mc:Fallback xmlns="">
          <p:pic>
            <p:nvPicPr>
              <p:cNvPr id="3" name="Freihand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000" y="41400"/>
                <a:ext cx="8566200" cy="665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87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7231995" y="6379855"/>
            <a:ext cx="1905000" cy="457200"/>
          </a:xfrm>
          <a:noFill/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6BB95F-050C-4D38-A6B6-B57D1FC41F81}" type="slidenum">
              <a:rPr lang="de-AT" smtClean="0">
                <a:solidFill>
                  <a:schemeClr val="bg2"/>
                </a:solidFill>
              </a:rPr>
              <a:pPr eaLnBrk="1" hangingPunct="1"/>
              <a:t>91</a:t>
            </a:fld>
            <a:endParaRPr lang="de-AT" smtClean="0">
              <a:solidFill>
                <a:schemeClr val="bg2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6613"/>
          </a:xfrm>
          <a:solidFill>
            <a:srgbClr val="CCCC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de-AT" sz="3600" b="1" smtClean="0">
                <a:solidFill>
                  <a:schemeClr val="bg2"/>
                </a:solidFill>
                <a:latin typeface="Arial" charset="0"/>
              </a:rPr>
              <a:t>Drehmoment</a:t>
            </a:r>
            <a:endParaRPr lang="de-DE" sz="3600" b="1" smtClean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1202247" y="2422501"/>
            <a:ext cx="360363" cy="358775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2922" y="2543151"/>
            <a:ext cx="4681538" cy="144462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6182235" y="842938"/>
            <a:ext cx="1285875" cy="1687513"/>
          </a:xfrm>
          <a:prstGeom prst="line">
            <a:avLst/>
          </a:prstGeom>
          <a:noFill/>
          <a:ln w="936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664835" y="757213"/>
            <a:ext cx="382134" cy="50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altLang="de-DE" sz="2800" dirty="0">
                <a:solidFill>
                  <a:schemeClr val="bg2"/>
                </a:solidFill>
                <a:cs typeface="Lucida Sans Unicode" pitchFamily="34" charset="0"/>
              </a:rPr>
              <a:t>F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3977197" y="620688"/>
            <a:ext cx="3649663" cy="4832350"/>
          </a:xfrm>
          <a:prstGeom prst="line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1"/>
              <p:cNvSpPr txBox="1">
                <a:spLocks noChangeArrowheads="1"/>
              </p:cNvSpPr>
              <p:nvPr/>
            </p:nvSpPr>
            <p:spPr bwMode="auto">
              <a:xfrm>
                <a:off x="577599" y="5659026"/>
                <a:ext cx="4179040" cy="91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altLang="de-DE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𝑑</m:t>
                      </m:r>
                      <m:r>
                        <a:rPr lang="de-DE" altLang="de-DE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=</m:t>
                      </m:r>
                      <m:r>
                        <a:rPr lang="de-DE" altLang="de-DE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𝑙</m:t>
                      </m:r>
                      <m:r>
                        <a:rPr lang="de-DE" altLang="de-DE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·</m:t>
                      </m:r>
                      <m:r>
                        <a:rPr lang="de-DE" altLang="de-DE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𝑠𝑖𝑛</m:t>
                      </m:r>
                      <m:r>
                        <a:rPr lang="de-DE" altLang="de-DE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altLang="de-DE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α</m:t>
                      </m:r>
                      <m:r>
                        <a:rPr lang="de-DE" altLang="de-DE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)</m:t>
                      </m:r>
                    </m:oMath>
                  </m:oMathPara>
                </a14:m>
                <a:endParaRPr lang="en-GB" altLang="de-DE" sz="2800" dirty="0" smtClean="0">
                  <a:solidFill>
                    <a:schemeClr val="bg2"/>
                  </a:solidFill>
                  <a:cs typeface="Lucida Sans Unicode" pitchFamily="34" charset="0"/>
                </a:endParaRPr>
              </a:p>
              <a:p>
                <a:pPr eaLnBrk="1" hangingPunct="1">
                  <a:lnSpc>
                    <a:spcPct val="95000"/>
                  </a:lnSpc>
                  <a:buClr>
                    <a:srgbClr val="000000"/>
                  </a:buClr>
                  <a:buSzPct val="100000"/>
                </a:pPr>
                <a:r>
                  <a:rPr lang="en-GB" altLang="de-DE" sz="2800" dirty="0" smtClean="0">
                    <a:solidFill>
                      <a:schemeClr val="bg2"/>
                    </a:solidFill>
                    <a:cs typeface="Lucida Sans Unicode" pitchFamily="34" charset="0"/>
                  </a:rPr>
                  <a:t>M= </a:t>
                </a:r>
                <a:r>
                  <a:rPr lang="en-GB" altLang="de-DE" sz="2800" dirty="0" err="1" smtClean="0">
                    <a:solidFill>
                      <a:schemeClr val="bg2"/>
                    </a:solidFill>
                    <a:cs typeface="Lucida Sans Unicode" pitchFamily="34" charset="0"/>
                  </a:rPr>
                  <a:t>F·d</a:t>
                </a:r>
                <a:r>
                  <a:rPr lang="en-GB" altLang="de-DE" sz="2800" dirty="0" smtClean="0">
                    <a:solidFill>
                      <a:schemeClr val="bg2"/>
                    </a:solidFill>
                    <a:cs typeface="Lucida Sans Unicode" pitchFamily="34" charset="0"/>
                  </a:rPr>
                  <a:t> = F</a:t>
                </a:r>
                <a:r>
                  <a:rPr lang="en-GB" altLang="de-DE" sz="2800" dirty="0">
                    <a:solidFill>
                      <a:schemeClr val="bg2"/>
                    </a:solidFill>
                    <a:cs typeface="Lucida Sans Unicode" pitchFamily="34" charset="0"/>
                  </a:rPr>
                  <a:t>·</a:t>
                </a:r>
                <a14:m>
                  <m:oMath xmlns:m="http://schemas.openxmlformats.org/officeDocument/2006/math">
                    <m:r>
                      <a:rPr lang="de-DE" altLang="de-DE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𝑙</m:t>
                    </m:r>
                    <m:r>
                      <a:rPr lang="de-DE" altLang="de-DE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·</m:t>
                    </m:r>
                    <m:r>
                      <a:rPr lang="de-DE" altLang="de-DE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𝑠𝑖𝑛</m:t>
                    </m:r>
                    <m:r>
                      <a:rPr lang="de-DE" altLang="de-DE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altLang="de-DE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α</m:t>
                    </m:r>
                    <m:r>
                      <a:rPr lang="de-DE" altLang="de-DE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)</m:t>
                    </m:r>
                  </m:oMath>
                </a14:m>
                <a:endParaRPr lang="en-GB" altLang="de-DE" sz="2800" dirty="0">
                  <a:solidFill>
                    <a:schemeClr val="bg2"/>
                  </a:solidFill>
                  <a:cs typeface="Lucida Sans Unicode" pitchFamily="34" charset="0"/>
                </a:endParaRPr>
              </a:p>
            </p:txBody>
          </p:sp>
        </mc:Choice>
        <mc:Fallback xmlns="">
          <p:sp>
            <p:nvSpPr>
              <p:cNvPr id="10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599" y="5659026"/>
                <a:ext cx="4179040" cy="913200"/>
              </a:xfrm>
              <a:prstGeom prst="rect">
                <a:avLst/>
              </a:prstGeom>
              <a:blipFill>
                <a:blip r:embed="rId3"/>
                <a:stretch>
                  <a:fillRect l="-3066" b="-17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1360997" y="2670151"/>
            <a:ext cx="2925763" cy="2325687"/>
          </a:xfrm>
          <a:prstGeom prst="line">
            <a:avLst/>
          </a:prstGeom>
          <a:noFill/>
          <a:ln w="100800">
            <a:solidFill>
              <a:srgbClr val="000099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-75485" y="3760144"/>
            <a:ext cx="2778713" cy="50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GB" altLang="de-DE" sz="2800" dirty="0" err="1" smtClean="0">
                <a:solidFill>
                  <a:schemeClr val="bg2"/>
                </a:solidFill>
                <a:cs typeface="Lucida Sans Unicode" pitchFamily="34" charset="0"/>
              </a:rPr>
              <a:t>Normalabstand</a:t>
            </a:r>
            <a:r>
              <a:rPr lang="en-GB" altLang="de-DE" sz="2800" dirty="0" smtClean="0">
                <a:solidFill>
                  <a:schemeClr val="bg2"/>
                </a:solidFill>
                <a:cs typeface="Lucida Sans Unicode" pitchFamily="34" charset="0"/>
              </a:rPr>
              <a:t> d</a:t>
            </a:r>
            <a:endParaRPr lang="en-GB" altLang="de-DE" sz="2800" dirty="0">
              <a:solidFill>
                <a:schemeClr val="bg2"/>
              </a:solidFill>
              <a:cs typeface="Lucida Sans Unicode" pitchFamily="34" charset="0"/>
            </a:endParaRPr>
          </a:p>
        </p:txBody>
      </p:sp>
      <p:sp>
        <p:nvSpPr>
          <p:cNvPr id="13" name="Freeform 14"/>
          <p:cNvSpPr>
            <a:spLocks noChangeArrowheads="1"/>
          </p:cNvSpPr>
          <p:nvPr/>
        </p:nvSpPr>
        <p:spPr bwMode="auto">
          <a:xfrm>
            <a:off x="3910522" y="4264001"/>
            <a:ext cx="708025" cy="444500"/>
          </a:xfrm>
          <a:custGeom>
            <a:avLst/>
            <a:gdLst>
              <a:gd name="T0" fmla="*/ 707665 w 1968"/>
              <a:gd name="T1" fmla="*/ 274120 h 1234"/>
              <a:gd name="T2" fmla="*/ 0 w 1968"/>
              <a:gd name="T3" fmla="*/ 444140 h 12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68" h="1234">
                <a:moveTo>
                  <a:pt x="1967" y="761"/>
                </a:moveTo>
                <a:cubicBezTo>
                  <a:pt x="516" y="0"/>
                  <a:pt x="0" y="1233"/>
                  <a:pt x="0" y="1233"/>
                </a:cubicBezTo>
              </a:path>
            </a:pathLst>
          </a:custGeom>
          <a:noFill/>
          <a:ln w="936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4234372" y="4654526"/>
            <a:ext cx="107950" cy="98425"/>
          </a:xfrm>
          <a:prstGeom prst="ellipse">
            <a:avLst/>
          </a:prstGeom>
          <a:solidFill>
            <a:srgbClr val="00009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337449" y="2044995"/>
            <a:ext cx="114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sz="2400" dirty="0" smtClean="0">
                <a:solidFill>
                  <a:schemeClr val="bg2"/>
                </a:solidFill>
                <a:cs typeface="Lucida Sans Unicode" pitchFamily="34" charset="0"/>
              </a:rPr>
              <a:t>Hebel l</a:t>
            </a:r>
            <a:endParaRPr lang="de-DE" sz="2400" dirty="0">
              <a:solidFill>
                <a:schemeClr val="bg2"/>
              </a:solidFill>
            </a:endParaRPr>
          </a:p>
        </p:txBody>
      </p:sp>
      <p:cxnSp>
        <p:nvCxnSpPr>
          <p:cNvPr id="4" name="Gerader Verbinder 3"/>
          <p:cNvCxnSpPr>
            <a:stCxn id="6" idx="1"/>
          </p:cNvCxnSpPr>
          <p:nvPr/>
        </p:nvCxnSpPr>
        <p:spPr>
          <a:xfrm>
            <a:off x="1522922" y="2615382"/>
            <a:ext cx="70815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5220072" y="2724104"/>
            <a:ext cx="393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de-DE" sz="2800" dirty="0">
                <a:solidFill>
                  <a:schemeClr val="bg2"/>
                </a:solidFill>
                <a:cs typeface="Lucida Sans Unicode" pitchFamily="34" charset="0"/>
              </a:rPr>
              <a:t>α</a:t>
            </a:r>
            <a:endParaRPr lang="de-DE" sz="2800" dirty="0">
              <a:solidFill>
                <a:schemeClr val="bg2"/>
              </a:solidFill>
            </a:endParaRPr>
          </a:p>
        </p:txBody>
      </p:sp>
      <p:sp>
        <p:nvSpPr>
          <p:cNvPr id="25" name="Freihandform 24"/>
          <p:cNvSpPr/>
          <p:nvPr/>
        </p:nvSpPr>
        <p:spPr>
          <a:xfrm rot="10800000">
            <a:off x="4731042" y="2669077"/>
            <a:ext cx="633046" cy="975946"/>
          </a:xfrm>
          <a:custGeom>
            <a:avLst/>
            <a:gdLst>
              <a:gd name="connsiteX0" fmla="*/ 0 w 633046"/>
              <a:gd name="connsiteY0" fmla="*/ 0 h 975946"/>
              <a:gd name="connsiteX1" fmla="*/ 509954 w 633046"/>
              <a:gd name="connsiteY1" fmla="*/ 395653 h 975946"/>
              <a:gd name="connsiteX2" fmla="*/ 633046 w 633046"/>
              <a:gd name="connsiteY2" fmla="*/ 975946 h 97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3046" h="975946">
                <a:moveTo>
                  <a:pt x="0" y="0"/>
                </a:moveTo>
                <a:cubicBezTo>
                  <a:pt x="202223" y="116497"/>
                  <a:pt x="404446" y="232995"/>
                  <a:pt x="509954" y="395653"/>
                </a:cubicBezTo>
                <a:cubicBezTo>
                  <a:pt x="615462" y="558311"/>
                  <a:pt x="624254" y="767128"/>
                  <a:pt x="633046" y="975946"/>
                </a:cubicBezTo>
              </a:path>
            </a:pathLst>
          </a:custGeom>
          <a:noFill/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/>
              </a:solidFill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4567453" y="3698718"/>
            <a:ext cx="2778713" cy="9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000000"/>
              </a:buClr>
              <a:buSzPct val="100000"/>
            </a:pPr>
            <a:r>
              <a:rPr lang="en-GB" altLang="de-DE" sz="2800" dirty="0" err="1" smtClean="0">
                <a:solidFill>
                  <a:schemeClr val="bg2"/>
                </a:solidFill>
                <a:cs typeface="Lucida Sans Unicode" pitchFamily="34" charset="0"/>
              </a:rPr>
              <a:t>Wirkungslinie</a:t>
            </a:r>
            <a:r>
              <a:rPr lang="en-GB" altLang="de-DE" sz="2800" dirty="0" smtClean="0">
                <a:solidFill>
                  <a:schemeClr val="bg2"/>
                </a:solidFill>
                <a:cs typeface="Lucida Sans Unicode" pitchFamily="34" charset="0"/>
              </a:rPr>
              <a:t> Kraft</a:t>
            </a:r>
            <a:endParaRPr lang="en-GB" altLang="de-DE" sz="2800" dirty="0">
              <a:solidFill>
                <a:schemeClr val="bg2"/>
              </a:solidFill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533400" y="266700"/>
            <a:ext cx="79248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GB" altLang="de-DE" sz="3200">
                <a:solidFill>
                  <a:srgbClr val="000099"/>
                </a:solidFill>
                <a:latin typeface="Arial" charset="0"/>
                <a:cs typeface="Arial" charset="0"/>
              </a:rPr>
              <a:t>Kniestreckmaschinen:</a:t>
            </a:r>
          </a:p>
          <a:p>
            <a:pPr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GB" altLang="de-DE" sz="3200">
                <a:latin typeface="Arial" charset="0"/>
                <a:cs typeface="Arial" charset="0"/>
              </a:rPr>
              <a:t> </a:t>
            </a:r>
          </a:p>
          <a:p>
            <a:pPr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GB" altLang="de-DE" sz="3200">
                <a:latin typeface="Arial" charset="0"/>
                <a:cs typeface="Arial" charset="0"/>
              </a:rPr>
              <a:t>	</a:t>
            </a:r>
            <a:r>
              <a:rPr lang="en-GB" altLang="de-DE" sz="3200">
                <a:latin typeface="Arial" charset="0"/>
                <a:cs typeface="Times New Roman" pitchFamily="18" charset="0"/>
              </a:rPr>
              <a:t>Gewichtsscheibe am Dreharm</a:t>
            </a:r>
            <a:r>
              <a:rPr lang="en-GB" altLang="de-DE" sz="320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0723" name="Oval 3"/>
          <p:cNvSpPr>
            <a:spLocks noChangeArrowheads="1"/>
          </p:cNvSpPr>
          <p:nvPr/>
        </p:nvSpPr>
        <p:spPr bwMode="auto">
          <a:xfrm>
            <a:off x="8042275" y="3567113"/>
            <a:ext cx="609600" cy="636587"/>
          </a:xfrm>
          <a:prstGeom prst="ellipse">
            <a:avLst/>
          </a:prstGeom>
          <a:solidFill>
            <a:srgbClr val="000099"/>
          </a:solidFill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V="1">
            <a:off x="7162800" y="3868738"/>
            <a:ext cx="1165225" cy="1181100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6816725" y="3771900"/>
            <a:ext cx="649288" cy="995363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6796088" y="4725988"/>
            <a:ext cx="609600" cy="636587"/>
          </a:xfrm>
          <a:prstGeom prst="ellipse">
            <a:avLst/>
          </a:prstGeom>
          <a:solidFill>
            <a:srgbClr val="000099"/>
          </a:solidFill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4581525" y="3109913"/>
            <a:ext cx="2841625" cy="565150"/>
          </a:xfrm>
          <a:prstGeom prst="parallelogram">
            <a:avLst>
              <a:gd name="adj" fmla="val 12570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6230938" y="3694113"/>
            <a:ext cx="1587" cy="1533525"/>
          </a:xfrm>
          <a:prstGeom prst="line">
            <a:avLst/>
          </a:prstGeom>
          <a:noFill/>
          <a:ln w="720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4903788" y="3694113"/>
            <a:ext cx="1587" cy="1533525"/>
          </a:xfrm>
          <a:prstGeom prst="line">
            <a:avLst/>
          </a:prstGeom>
          <a:noFill/>
          <a:ln w="720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6656388" y="3532188"/>
            <a:ext cx="182562" cy="257175"/>
          </a:xfrm>
          <a:prstGeom prst="ellipse">
            <a:avLst/>
          </a:prstGeom>
          <a:solidFill>
            <a:srgbClr val="DC2300"/>
          </a:solidFill>
          <a:ln w="5724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7265988" y="3001963"/>
            <a:ext cx="182562" cy="257175"/>
          </a:xfrm>
          <a:prstGeom prst="ellipse">
            <a:avLst/>
          </a:prstGeom>
          <a:solidFill>
            <a:srgbClr val="DC2300"/>
          </a:solidFill>
          <a:ln w="5724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7416800" y="3136900"/>
            <a:ext cx="649288" cy="995363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4589463" y="3675063"/>
            <a:ext cx="2044700" cy="125412"/>
          </a:xfrm>
          <a:prstGeom prst="roundRect">
            <a:avLst>
              <a:gd name="adj" fmla="val 127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H="1">
            <a:off x="5321300" y="3790950"/>
            <a:ext cx="15875" cy="914400"/>
          </a:xfrm>
          <a:prstGeom prst="line">
            <a:avLst/>
          </a:prstGeom>
          <a:noFill/>
          <a:ln w="720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 flipH="1">
            <a:off x="6702425" y="3808413"/>
            <a:ext cx="15875" cy="914400"/>
          </a:xfrm>
          <a:prstGeom prst="line">
            <a:avLst/>
          </a:prstGeom>
          <a:noFill/>
          <a:ln w="720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7046913" y="5003800"/>
            <a:ext cx="117475" cy="98425"/>
          </a:xfrm>
          <a:prstGeom prst="ellipse">
            <a:avLst/>
          </a:prstGeom>
          <a:solidFill>
            <a:srgbClr val="00009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2986088" y="3919538"/>
            <a:ext cx="609600" cy="636587"/>
          </a:xfrm>
          <a:prstGeom prst="ellipse">
            <a:avLst/>
          </a:prstGeom>
          <a:solidFill>
            <a:srgbClr val="000099"/>
          </a:solidFill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 flipV="1">
            <a:off x="2224088" y="4254500"/>
            <a:ext cx="1076325" cy="992188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2451100" y="3846513"/>
            <a:ext cx="6350" cy="1112837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1971675" y="4849813"/>
            <a:ext cx="619125" cy="636587"/>
          </a:xfrm>
          <a:prstGeom prst="ellipse">
            <a:avLst/>
          </a:prstGeom>
          <a:solidFill>
            <a:srgbClr val="000099"/>
          </a:solidFill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41" name="AutoShape 21"/>
          <p:cNvSpPr>
            <a:spLocks noChangeArrowheads="1"/>
          </p:cNvSpPr>
          <p:nvPr/>
        </p:nvSpPr>
        <p:spPr bwMode="auto">
          <a:xfrm>
            <a:off x="287338" y="3155950"/>
            <a:ext cx="2841625" cy="565150"/>
          </a:xfrm>
          <a:prstGeom prst="parallelogram">
            <a:avLst>
              <a:gd name="adj" fmla="val 12570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1936750" y="3738563"/>
            <a:ext cx="1588" cy="1533525"/>
          </a:xfrm>
          <a:prstGeom prst="line">
            <a:avLst/>
          </a:prstGeom>
          <a:noFill/>
          <a:ln w="720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609600" y="3738563"/>
            <a:ext cx="1588" cy="1533525"/>
          </a:xfrm>
          <a:prstGeom prst="line">
            <a:avLst/>
          </a:prstGeom>
          <a:noFill/>
          <a:ln w="720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44" name="Oval 24"/>
          <p:cNvSpPr>
            <a:spLocks noChangeArrowheads="1"/>
          </p:cNvSpPr>
          <p:nvPr/>
        </p:nvSpPr>
        <p:spPr bwMode="auto">
          <a:xfrm>
            <a:off x="2362200" y="3578225"/>
            <a:ext cx="182563" cy="257175"/>
          </a:xfrm>
          <a:prstGeom prst="ellipse">
            <a:avLst/>
          </a:prstGeom>
          <a:solidFill>
            <a:srgbClr val="DC2300"/>
          </a:solidFill>
          <a:ln w="5724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45" name="Oval 25"/>
          <p:cNvSpPr>
            <a:spLocks noChangeArrowheads="1"/>
          </p:cNvSpPr>
          <p:nvPr/>
        </p:nvSpPr>
        <p:spPr bwMode="auto">
          <a:xfrm>
            <a:off x="2971800" y="3048000"/>
            <a:ext cx="182563" cy="257175"/>
          </a:xfrm>
          <a:prstGeom prst="ellipse">
            <a:avLst/>
          </a:prstGeom>
          <a:solidFill>
            <a:srgbClr val="DC2300"/>
          </a:solidFill>
          <a:ln w="57240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3043238" y="3325813"/>
            <a:ext cx="4762" cy="1174750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47" name="AutoShape 27"/>
          <p:cNvSpPr>
            <a:spLocks noChangeArrowheads="1"/>
          </p:cNvSpPr>
          <p:nvPr/>
        </p:nvSpPr>
        <p:spPr bwMode="auto">
          <a:xfrm>
            <a:off x="295275" y="3721100"/>
            <a:ext cx="2044700" cy="125413"/>
          </a:xfrm>
          <a:prstGeom prst="roundRect">
            <a:avLst>
              <a:gd name="adj" fmla="val 1278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 flipH="1">
            <a:off x="1027113" y="3838575"/>
            <a:ext cx="15875" cy="914400"/>
          </a:xfrm>
          <a:prstGeom prst="line">
            <a:avLst/>
          </a:prstGeom>
          <a:noFill/>
          <a:ln w="720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 flipH="1">
            <a:off x="2363788" y="3854450"/>
            <a:ext cx="15875" cy="914400"/>
          </a:xfrm>
          <a:prstGeom prst="line">
            <a:avLst/>
          </a:prstGeom>
          <a:noFill/>
          <a:ln w="72000">
            <a:solidFill>
              <a:srgbClr val="0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0750" name="Oval 30"/>
          <p:cNvSpPr>
            <a:spLocks noChangeArrowheads="1"/>
          </p:cNvSpPr>
          <p:nvPr/>
        </p:nvSpPr>
        <p:spPr bwMode="auto">
          <a:xfrm>
            <a:off x="2232025" y="5127625"/>
            <a:ext cx="80963" cy="11588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0751" name="AutoShape 31"/>
          <p:cNvSpPr>
            <a:spLocks noChangeArrowheads="1"/>
          </p:cNvSpPr>
          <p:nvPr/>
        </p:nvSpPr>
        <p:spPr bwMode="auto">
          <a:xfrm>
            <a:off x="4429125" y="6364288"/>
            <a:ext cx="9525" cy="36512"/>
          </a:xfrm>
          <a:custGeom>
            <a:avLst/>
            <a:gdLst>
              <a:gd name="T0" fmla="*/ 0 w 21600"/>
              <a:gd name="T1" fmla="*/ 36174 h 21600"/>
              <a:gd name="T2" fmla="*/ 0 w 21600"/>
              <a:gd name="T3" fmla="*/ 0 h 21600"/>
              <a:gd name="T4" fmla="*/ 4763 w 21600"/>
              <a:gd name="T5" fmla="*/ 59163 h 21600"/>
              <a:gd name="T6" fmla="*/ -2425 w 21600"/>
              <a:gd name="T7" fmla="*/ 18256 h 21600"/>
              <a:gd name="T8" fmla="*/ 10716 w 21600"/>
              <a:gd name="T9" fmla="*/ 4733 h 21600"/>
              <a:gd name="T10" fmla="*/ 7188 w 21600"/>
              <a:gd name="T11" fmla="*/ 1825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300" y="10800"/>
                </a:moveTo>
                <a:cubicBezTo>
                  <a:pt x="16300" y="7762"/>
                  <a:pt x="13837" y="5300"/>
                  <a:pt x="10800" y="5300"/>
                </a:cubicBezTo>
                <a:cubicBezTo>
                  <a:pt x="7762" y="5300"/>
                  <a:pt x="5300" y="7762"/>
                  <a:pt x="53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35000" y="10800"/>
                </a:lnTo>
                <a:lnTo>
                  <a:pt x="13600" y="10800"/>
                </a:lnTo>
                <a:lnTo>
                  <a:pt x="16300" y="10800"/>
                </a:lnTo>
                <a:close/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0752" name="AutoShape 32"/>
          <p:cNvSpPr>
            <a:spLocks noChangeArrowheads="1"/>
          </p:cNvSpPr>
          <p:nvPr/>
        </p:nvSpPr>
        <p:spPr bwMode="auto">
          <a:xfrm>
            <a:off x="6875463" y="6069013"/>
            <a:ext cx="19050" cy="1587"/>
          </a:xfrm>
          <a:custGeom>
            <a:avLst/>
            <a:gdLst>
              <a:gd name="T0" fmla="*/ 0 w 21600"/>
              <a:gd name="T1" fmla="*/ 1572 h 21600"/>
              <a:gd name="T2" fmla="*/ 0 w 21600"/>
              <a:gd name="T3" fmla="*/ 0 h 21600"/>
              <a:gd name="T4" fmla="*/ 9525 w 21600"/>
              <a:gd name="T5" fmla="*/ 2572 h 21600"/>
              <a:gd name="T6" fmla="*/ -4851 w 21600"/>
              <a:gd name="T7" fmla="*/ 793 h 21600"/>
              <a:gd name="T8" fmla="*/ 21431 w 21600"/>
              <a:gd name="T9" fmla="*/ 206 h 21600"/>
              <a:gd name="T10" fmla="*/ 14376 w 21600"/>
              <a:gd name="T11" fmla="*/ 79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300" y="10800"/>
                </a:moveTo>
                <a:cubicBezTo>
                  <a:pt x="16300" y="7762"/>
                  <a:pt x="13837" y="5300"/>
                  <a:pt x="10800" y="5300"/>
                </a:cubicBezTo>
                <a:cubicBezTo>
                  <a:pt x="7762" y="5300"/>
                  <a:pt x="5300" y="7762"/>
                  <a:pt x="53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35000" y="10800"/>
                </a:lnTo>
                <a:lnTo>
                  <a:pt x="13600" y="10800"/>
                </a:lnTo>
                <a:lnTo>
                  <a:pt x="16300" y="10800"/>
                </a:lnTo>
                <a:close/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0753" name="AutoShape 33"/>
          <p:cNvSpPr>
            <a:spLocks noChangeArrowheads="1"/>
          </p:cNvSpPr>
          <p:nvPr/>
        </p:nvSpPr>
        <p:spPr bwMode="auto">
          <a:xfrm>
            <a:off x="6678613" y="6059488"/>
            <a:ext cx="19050" cy="1587"/>
          </a:xfrm>
          <a:custGeom>
            <a:avLst/>
            <a:gdLst>
              <a:gd name="T0" fmla="*/ 0 w 21600"/>
              <a:gd name="T1" fmla="*/ 793 h 21600"/>
              <a:gd name="T2" fmla="*/ 0 w 21600"/>
              <a:gd name="T3" fmla="*/ 0 h 21600"/>
              <a:gd name="T4" fmla="*/ 16656 w 21600"/>
              <a:gd name="T5" fmla="*/ 1622 h 21600"/>
              <a:gd name="T6" fmla="*/ -9525 w 21600"/>
              <a:gd name="T7" fmla="*/ 2378 h 21600"/>
              <a:gd name="T8" fmla="*/ 10231 w 21600"/>
              <a:gd name="T9" fmla="*/ 595 h 21600"/>
              <a:gd name="T10" fmla="*/ 1131 w 21600"/>
              <a:gd name="T11" fmla="*/ 79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1441" y="21580"/>
                </a:moveTo>
                <a:cubicBezTo>
                  <a:pt x="17146" y="21241"/>
                  <a:pt x="21600" y="1651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6515"/>
                  <a:pt x="17146" y="21241"/>
                  <a:pt x="11441" y="21580"/>
                </a:cubicBezTo>
                <a:lnTo>
                  <a:pt x="11601" y="24276"/>
                </a:lnTo>
                <a:lnTo>
                  <a:pt x="22081" y="18885"/>
                </a:lnTo>
                <a:lnTo>
                  <a:pt x="11281" y="18885"/>
                </a:lnTo>
                <a:lnTo>
                  <a:pt x="11441" y="21580"/>
                </a:lnTo>
                <a:close/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0769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ChangeArrowheads="1"/>
          </p:cNvSpPr>
          <p:nvPr/>
        </p:nvSpPr>
        <p:spPr bwMode="auto">
          <a:xfrm>
            <a:off x="533400" y="152400"/>
            <a:ext cx="845820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3200" dirty="0">
                <a:solidFill>
                  <a:schemeClr val="bg2"/>
                </a:solidFill>
                <a:latin typeface="Arial" charset="0"/>
                <a:cs typeface="Arial" charset="0"/>
              </a:rPr>
              <a:t>Kniestreckmaschinen</a:t>
            </a:r>
          </a:p>
          <a:p>
            <a:endParaRPr lang="de-AT" altLang="de-DE" sz="3200" dirty="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r>
              <a:rPr lang="de-DE" altLang="de-DE" sz="2800" dirty="0">
                <a:solidFill>
                  <a:schemeClr val="bg2"/>
                </a:solidFill>
                <a:latin typeface="Arial" charset="0"/>
                <a:cs typeface="Arial" charset="0"/>
              </a:rPr>
              <a:t>Bestimme für die vier Positionen das Drehmoment </a:t>
            </a:r>
          </a:p>
          <a:p>
            <a:endParaRPr lang="de-AT" altLang="de-DE" sz="2800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grpSp>
        <p:nvGrpSpPr>
          <p:cNvPr id="31747" name="Group 1027"/>
          <p:cNvGrpSpPr>
            <a:grpSpLocks/>
          </p:cNvGrpSpPr>
          <p:nvPr/>
        </p:nvGrpSpPr>
        <p:grpSpPr bwMode="auto">
          <a:xfrm>
            <a:off x="381000" y="2768600"/>
            <a:ext cx="1143000" cy="2667000"/>
            <a:chOff x="432" y="960"/>
            <a:chExt cx="1248" cy="2496"/>
          </a:xfrm>
        </p:grpSpPr>
        <p:sp>
          <p:nvSpPr>
            <p:cNvPr id="31772" name="Line 1028"/>
            <p:cNvSpPr>
              <a:spLocks noChangeShapeType="1"/>
            </p:cNvSpPr>
            <p:nvPr/>
          </p:nvSpPr>
          <p:spPr bwMode="auto">
            <a:xfrm>
              <a:off x="432" y="2250"/>
              <a:ext cx="1032" cy="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1773" name="Oval 1029"/>
            <p:cNvSpPr>
              <a:spLocks noChangeArrowheads="1"/>
            </p:cNvSpPr>
            <p:nvPr/>
          </p:nvSpPr>
          <p:spPr bwMode="auto">
            <a:xfrm>
              <a:off x="1443" y="2160"/>
              <a:ext cx="115" cy="176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1774" name="Line 1030"/>
            <p:cNvSpPr>
              <a:spLocks noChangeShapeType="1"/>
            </p:cNvSpPr>
            <p:nvPr/>
          </p:nvSpPr>
          <p:spPr bwMode="auto">
            <a:xfrm>
              <a:off x="1536" y="2304"/>
              <a:ext cx="0" cy="67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1775" name="Oval 1031"/>
            <p:cNvSpPr>
              <a:spLocks noChangeArrowheads="1"/>
            </p:cNvSpPr>
            <p:nvPr/>
          </p:nvSpPr>
          <p:spPr bwMode="auto">
            <a:xfrm>
              <a:off x="1386" y="2880"/>
              <a:ext cx="294" cy="514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1776" name="Line 1032"/>
            <p:cNvSpPr>
              <a:spLocks noChangeShapeType="1"/>
            </p:cNvSpPr>
            <p:nvPr/>
          </p:nvSpPr>
          <p:spPr bwMode="auto">
            <a:xfrm>
              <a:off x="576" y="960"/>
              <a:ext cx="0" cy="12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1777" name="Line 1033"/>
            <p:cNvSpPr>
              <a:spLocks noChangeShapeType="1"/>
            </p:cNvSpPr>
            <p:nvPr/>
          </p:nvSpPr>
          <p:spPr bwMode="auto">
            <a:xfrm flipH="1" flipV="1">
              <a:off x="576" y="2160"/>
              <a:ext cx="912" cy="4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1778" name="Line 1034"/>
            <p:cNvSpPr>
              <a:spLocks noChangeShapeType="1"/>
            </p:cNvSpPr>
            <p:nvPr/>
          </p:nvSpPr>
          <p:spPr bwMode="auto">
            <a:xfrm flipH="1">
              <a:off x="1344" y="2208"/>
              <a:ext cx="192" cy="12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1779" name="Line 1035"/>
            <p:cNvSpPr>
              <a:spLocks noChangeShapeType="1"/>
            </p:cNvSpPr>
            <p:nvPr/>
          </p:nvSpPr>
          <p:spPr bwMode="auto">
            <a:xfrm flipH="1" flipV="1">
              <a:off x="1344" y="3408"/>
              <a:ext cx="336" cy="4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</p:grpSp>
      <p:sp>
        <p:nvSpPr>
          <p:cNvPr id="31748" name="Line 1037"/>
          <p:cNvSpPr>
            <a:spLocks noChangeShapeType="1"/>
          </p:cNvSpPr>
          <p:nvPr/>
        </p:nvSpPr>
        <p:spPr bwMode="auto">
          <a:xfrm>
            <a:off x="1981200" y="4146550"/>
            <a:ext cx="944563" cy="31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49" name="Oval 1038"/>
          <p:cNvSpPr>
            <a:spLocks noChangeArrowheads="1"/>
          </p:cNvSpPr>
          <p:nvPr/>
        </p:nvSpPr>
        <p:spPr bwMode="auto">
          <a:xfrm>
            <a:off x="2906713" y="4051300"/>
            <a:ext cx="106362" cy="187325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1750" name="Line 1039"/>
          <p:cNvSpPr>
            <a:spLocks noChangeShapeType="1"/>
          </p:cNvSpPr>
          <p:nvPr/>
        </p:nvSpPr>
        <p:spPr bwMode="auto">
          <a:xfrm>
            <a:off x="2992438" y="4205288"/>
            <a:ext cx="207962" cy="69691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51" name="Oval 1040"/>
          <p:cNvSpPr>
            <a:spLocks noChangeArrowheads="1"/>
          </p:cNvSpPr>
          <p:nvPr/>
        </p:nvSpPr>
        <p:spPr bwMode="auto">
          <a:xfrm>
            <a:off x="3048000" y="4749800"/>
            <a:ext cx="269875" cy="549275"/>
          </a:xfrm>
          <a:prstGeom prst="ellipse">
            <a:avLst/>
          </a:prstGeom>
          <a:solidFill>
            <a:srgbClr val="000099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1752" name="Line 1041"/>
          <p:cNvSpPr>
            <a:spLocks noChangeShapeType="1"/>
          </p:cNvSpPr>
          <p:nvPr/>
        </p:nvSpPr>
        <p:spPr bwMode="auto">
          <a:xfrm>
            <a:off x="2112963" y="2768600"/>
            <a:ext cx="0" cy="12827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53" name="Line 1042"/>
          <p:cNvSpPr>
            <a:spLocks noChangeShapeType="1"/>
          </p:cNvSpPr>
          <p:nvPr/>
        </p:nvSpPr>
        <p:spPr bwMode="auto">
          <a:xfrm flipH="1" flipV="1">
            <a:off x="2112963" y="4051300"/>
            <a:ext cx="835025" cy="50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54" name="Line 1043"/>
          <p:cNvSpPr>
            <a:spLocks noChangeShapeType="1"/>
          </p:cNvSpPr>
          <p:nvPr/>
        </p:nvSpPr>
        <p:spPr bwMode="auto">
          <a:xfrm>
            <a:off x="2992438" y="4102100"/>
            <a:ext cx="55562" cy="13335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55" name="Line 1044"/>
          <p:cNvSpPr>
            <a:spLocks noChangeShapeType="1"/>
          </p:cNvSpPr>
          <p:nvPr/>
        </p:nvSpPr>
        <p:spPr bwMode="auto">
          <a:xfrm flipH="1" flipV="1">
            <a:off x="3048000" y="5435600"/>
            <a:ext cx="307975" cy="50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56" name="Line 1045"/>
          <p:cNvSpPr>
            <a:spLocks noChangeShapeType="1"/>
          </p:cNvSpPr>
          <p:nvPr/>
        </p:nvSpPr>
        <p:spPr bwMode="auto">
          <a:xfrm>
            <a:off x="3962400" y="4146550"/>
            <a:ext cx="944563" cy="31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57" name="Oval 1046"/>
          <p:cNvSpPr>
            <a:spLocks noChangeArrowheads="1"/>
          </p:cNvSpPr>
          <p:nvPr/>
        </p:nvSpPr>
        <p:spPr bwMode="auto">
          <a:xfrm>
            <a:off x="4887913" y="4051300"/>
            <a:ext cx="106362" cy="187325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1758" name="Line 1047"/>
          <p:cNvSpPr>
            <a:spLocks noChangeShapeType="1"/>
          </p:cNvSpPr>
          <p:nvPr/>
        </p:nvSpPr>
        <p:spPr bwMode="auto">
          <a:xfrm>
            <a:off x="4953000" y="4140200"/>
            <a:ext cx="533400" cy="533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59" name="Oval 1048"/>
          <p:cNvSpPr>
            <a:spLocks noChangeArrowheads="1"/>
          </p:cNvSpPr>
          <p:nvPr/>
        </p:nvSpPr>
        <p:spPr bwMode="auto">
          <a:xfrm>
            <a:off x="5410200" y="4445000"/>
            <a:ext cx="269875" cy="549275"/>
          </a:xfrm>
          <a:prstGeom prst="ellipse">
            <a:avLst/>
          </a:prstGeom>
          <a:solidFill>
            <a:srgbClr val="000099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1760" name="Line 1049"/>
          <p:cNvSpPr>
            <a:spLocks noChangeShapeType="1"/>
          </p:cNvSpPr>
          <p:nvPr/>
        </p:nvSpPr>
        <p:spPr bwMode="auto">
          <a:xfrm>
            <a:off x="4094163" y="2768600"/>
            <a:ext cx="0" cy="12827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61" name="Line 1050"/>
          <p:cNvSpPr>
            <a:spLocks noChangeShapeType="1"/>
          </p:cNvSpPr>
          <p:nvPr/>
        </p:nvSpPr>
        <p:spPr bwMode="auto">
          <a:xfrm flipH="1" flipV="1">
            <a:off x="4094163" y="4051300"/>
            <a:ext cx="835025" cy="50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62" name="Line 1051"/>
          <p:cNvSpPr>
            <a:spLocks noChangeShapeType="1"/>
          </p:cNvSpPr>
          <p:nvPr/>
        </p:nvSpPr>
        <p:spPr bwMode="auto">
          <a:xfrm>
            <a:off x="4973638" y="4102100"/>
            <a:ext cx="512762" cy="10287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63" name="Line 1052"/>
          <p:cNvSpPr>
            <a:spLocks noChangeShapeType="1"/>
          </p:cNvSpPr>
          <p:nvPr/>
        </p:nvSpPr>
        <p:spPr bwMode="auto">
          <a:xfrm flipH="1">
            <a:off x="5486400" y="4978400"/>
            <a:ext cx="38100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64" name="Line 1053"/>
          <p:cNvSpPr>
            <a:spLocks noChangeShapeType="1"/>
          </p:cNvSpPr>
          <p:nvPr/>
        </p:nvSpPr>
        <p:spPr bwMode="auto">
          <a:xfrm>
            <a:off x="6324600" y="4146550"/>
            <a:ext cx="944563" cy="31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65" name="Oval 1054"/>
          <p:cNvSpPr>
            <a:spLocks noChangeArrowheads="1"/>
          </p:cNvSpPr>
          <p:nvPr/>
        </p:nvSpPr>
        <p:spPr bwMode="auto">
          <a:xfrm>
            <a:off x="7250113" y="4051300"/>
            <a:ext cx="106362" cy="187325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1766" name="Line 1055"/>
          <p:cNvSpPr>
            <a:spLocks noChangeShapeType="1"/>
          </p:cNvSpPr>
          <p:nvPr/>
        </p:nvSpPr>
        <p:spPr bwMode="auto">
          <a:xfrm>
            <a:off x="7391400" y="4140200"/>
            <a:ext cx="609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67" name="Oval 1056"/>
          <p:cNvSpPr>
            <a:spLocks noChangeArrowheads="1"/>
          </p:cNvSpPr>
          <p:nvPr/>
        </p:nvSpPr>
        <p:spPr bwMode="auto">
          <a:xfrm>
            <a:off x="8001000" y="3911600"/>
            <a:ext cx="269875" cy="549275"/>
          </a:xfrm>
          <a:prstGeom prst="ellipse">
            <a:avLst/>
          </a:prstGeom>
          <a:solidFill>
            <a:srgbClr val="000099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1768" name="Line 1057"/>
          <p:cNvSpPr>
            <a:spLocks noChangeShapeType="1"/>
          </p:cNvSpPr>
          <p:nvPr/>
        </p:nvSpPr>
        <p:spPr bwMode="auto">
          <a:xfrm>
            <a:off x="6456363" y="2768600"/>
            <a:ext cx="0" cy="12827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69" name="Line 1058"/>
          <p:cNvSpPr>
            <a:spLocks noChangeShapeType="1"/>
          </p:cNvSpPr>
          <p:nvPr/>
        </p:nvSpPr>
        <p:spPr bwMode="auto">
          <a:xfrm flipH="1" flipV="1">
            <a:off x="6456363" y="4051300"/>
            <a:ext cx="835025" cy="50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70" name="Line 1059"/>
          <p:cNvSpPr>
            <a:spLocks noChangeShapeType="1"/>
          </p:cNvSpPr>
          <p:nvPr/>
        </p:nvSpPr>
        <p:spPr bwMode="auto">
          <a:xfrm>
            <a:off x="7335838" y="4102100"/>
            <a:ext cx="893762" cy="4953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1771" name="Line 1060"/>
          <p:cNvSpPr>
            <a:spLocks noChangeShapeType="1"/>
          </p:cNvSpPr>
          <p:nvPr/>
        </p:nvSpPr>
        <p:spPr bwMode="auto">
          <a:xfrm flipH="1">
            <a:off x="8153400" y="4292600"/>
            <a:ext cx="304800" cy="304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58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33400" y="152400"/>
            <a:ext cx="79248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Kniestreckmaschinen</a:t>
            </a:r>
            <a:endParaRPr lang="de-AT" altLang="de-DE" sz="320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</a:p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	</a:t>
            </a:r>
          </a:p>
        </p:txBody>
      </p:sp>
      <p:grpSp>
        <p:nvGrpSpPr>
          <p:cNvPr id="32771" name="Group 24"/>
          <p:cNvGrpSpPr>
            <a:grpSpLocks/>
          </p:cNvGrpSpPr>
          <p:nvPr/>
        </p:nvGrpSpPr>
        <p:grpSpPr bwMode="auto">
          <a:xfrm>
            <a:off x="381000" y="1879600"/>
            <a:ext cx="1143000" cy="2667000"/>
            <a:chOff x="432" y="960"/>
            <a:chExt cx="1248" cy="2496"/>
          </a:xfrm>
        </p:grpSpPr>
        <p:sp>
          <p:nvSpPr>
            <p:cNvPr id="32809" name="Line 3"/>
            <p:cNvSpPr>
              <a:spLocks noChangeShapeType="1"/>
            </p:cNvSpPr>
            <p:nvPr/>
          </p:nvSpPr>
          <p:spPr bwMode="auto">
            <a:xfrm>
              <a:off x="432" y="2250"/>
              <a:ext cx="1032" cy="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2810" name="Oval 4"/>
            <p:cNvSpPr>
              <a:spLocks noChangeArrowheads="1"/>
            </p:cNvSpPr>
            <p:nvPr/>
          </p:nvSpPr>
          <p:spPr bwMode="auto">
            <a:xfrm>
              <a:off x="1443" y="2160"/>
              <a:ext cx="115" cy="176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2811" name="Line 5"/>
            <p:cNvSpPr>
              <a:spLocks noChangeShapeType="1"/>
            </p:cNvSpPr>
            <p:nvPr/>
          </p:nvSpPr>
          <p:spPr bwMode="auto">
            <a:xfrm>
              <a:off x="1536" y="2304"/>
              <a:ext cx="0" cy="67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2812" name="Oval 6"/>
            <p:cNvSpPr>
              <a:spLocks noChangeArrowheads="1"/>
            </p:cNvSpPr>
            <p:nvPr/>
          </p:nvSpPr>
          <p:spPr bwMode="auto">
            <a:xfrm>
              <a:off x="1386" y="2880"/>
              <a:ext cx="294" cy="514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2813" name="Line 8"/>
            <p:cNvSpPr>
              <a:spLocks noChangeShapeType="1"/>
            </p:cNvSpPr>
            <p:nvPr/>
          </p:nvSpPr>
          <p:spPr bwMode="auto">
            <a:xfrm>
              <a:off x="576" y="960"/>
              <a:ext cx="0" cy="12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2814" name="Line 9"/>
            <p:cNvSpPr>
              <a:spLocks noChangeShapeType="1"/>
            </p:cNvSpPr>
            <p:nvPr/>
          </p:nvSpPr>
          <p:spPr bwMode="auto">
            <a:xfrm flipH="1" flipV="1">
              <a:off x="576" y="2160"/>
              <a:ext cx="912" cy="4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2815" name="Line 10"/>
            <p:cNvSpPr>
              <a:spLocks noChangeShapeType="1"/>
            </p:cNvSpPr>
            <p:nvPr/>
          </p:nvSpPr>
          <p:spPr bwMode="auto">
            <a:xfrm flipH="1">
              <a:off x="1344" y="2208"/>
              <a:ext cx="192" cy="12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2816" name="Line 11"/>
            <p:cNvSpPr>
              <a:spLocks noChangeShapeType="1"/>
            </p:cNvSpPr>
            <p:nvPr/>
          </p:nvSpPr>
          <p:spPr bwMode="auto">
            <a:xfrm flipH="1" flipV="1">
              <a:off x="1344" y="3408"/>
              <a:ext cx="336" cy="4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</p:grpSp>
      <p:sp>
        <p:nvSpPr>
          <p:cNvPr id="32772" name="Line 53"/>
          <p:cNvSpPr>
            <a:spLocks noChangeShapeType="1"/>
          </p:cNvSpPr>
          <p:nvPr/>
        </p:nvSpPr>
        <p:spPr bwMode="auto">
          <a:xfrm>
            <a:off x="1981200" y="3257550"/>
            <a:ext cx="944563" cy="31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73" name="Oval 54"/>
          <p:cNvSpPr>
            <a:spLocks noChangeArrowheads="1"/>
          </p:cNvSpPr>
          <p:nvPr/>
        </p:nvSpPr>
        <p:spPr bwMode="auto">
          <a:xfrm>
            <a:off x="2906713" y="3162300"/>
            <a:ext cx="106362" cy="187325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2774" name="Line 55"/>
          <p:cNvSpPr>
            <a:spLocks noChangeShapeType="1"/>
          </p:cNvSpPr>
          <p:nvPr/>
        </p:nvSpPr>
        <p:spPr bwMode="auto">
          <a:xfrm>
            <a:off x="2992438" y="3316288"/>
            <a:ext cx="207962" cy="696912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75" name="Oval 56"/>
          <p:cNvSpPr>
            <a:spLocks noChangeArrowheads="1"/>
          </p:cNvSpPr>
          <p:nvPr/>
        </p:nvSpPr>
        <p:spPr bwMode="auto">
          <a:xfrm>
            <a:off x="3048000" y="3860800"/>
            <a:ext cx="269875" cy="549275"/>
          </a:xfrm>
          <a:prstGeom prst="ellipse">
            <a:avLst/>
          </a:prstGeom>
          <a:solidFill>
            <a:srgbClr val="000099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2776" name="Line 57"/>
          <p:cNvSpPr>
            <a:spLocks noChangeShapeType="1"/>
          </p:cNvSpPr>
          <p:nvPr/>
        </p:nvSpPr>
        <p:spPr bwMode="auto">
          <a:xfrm>
            <a:off x="2112963" y="1879600"/>
            <a:ext cx="0" cy="12827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77" name="Line 58"/>
          <p:cNvSpPr>
            <a:spLocks noChangeShapeType="1"/>
          </p:cNvSpPr>
          <p:nvPr/>
        </p:nvSpPr>
        <p:spPr bwMode="auto">
          <a:xfrm flipH="1" flipV="1">
            <a:off x="2112963" y="3162300"/>
            <a:ext cx="835025" cy="50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78" name="Line 59"/>
          <p:cNvSpPr>
            <a:spLocks noChangeShapeType="1"/>
          </p:cNvSpPr>
          <p:nvPr/>
        </p:nvSpPr>
        <p:spPr bwMode="auto">
          <a:xfrm>
            <a:off x="2992438" y="3213100"/>
            <a:ext cx="55562" cy="13335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79" name="Line 60"/>
          <p:cNvSpPr>
            <a:spLocks noChangeShapeType="1"/>
          </p:cNvSpPr>
          <p:nvPr/>
        </p:nvSpPr>
        <p:spPr bwMode="auto">
          <a:xfrm flipH="1" flipV="1">
            <a:off x="3048000" y="4546600"/>
            <a:ext cx="307975" cy="50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80" name="Line 62"/>
          <p:cNvSpPr>
            <a:spLocks noChangeShapeType="1"/>
          </p:cNvSpPr>
          <p:nvPr/>
        </p:nvSpPr>
        <p:spPr bwMode="auto">
          <a:xfrm>
            <a:off x="3962400" y="3257550"/>
            <a:ext cx="944563" cy="31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81" name="Oval 63"/>
          <p:cNvSpPr>
            <a:spLocks noChangeArrowheads="1"/>
          </p:cNvSpPr>
          <p:nvPr/>
        </p:nvSpPr>
        <p:spPr bwMode="auto">
          <a:xfrm>
            <a:off x="4887913" y="3162300"/>
            <a:ext cx="106362" cy="187325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2782" name="Line 64"/>
          <p:cNvSpPr>
            <a:spLocks noChangeShapeType="1"/>
          </p:cNvSpPr>
          <p:nvPr/>
        </p:nvSpPr>
        <p:spPr bwMode="auto">
          <a:xfrm>
            <a:off x="4953000" y="3251200"/>
            <a:ext cx="533400" cy="533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83" name="Oval 65"/>
          <p:cNvSpPr>
            <a:spLocks noChangeArrowheads="1"/>
          </p:cNvSpPr>
          <p:nvPr/>
        </p:nvSpPr>
        <p:spPr bwMode="auto">
          <a:xfrm>
            <a:off x="5410200" y="3556000"/>
            <a:ext cx="269875" cy="549275"/>
          </a:xfrm>
          <a:prstGeom prst="ellipse">
            <a:avLst/>
          </a:prstGeom>
          <a:solidFill>
            <a:srgbClr val="000099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2784" name="Line 66"/>
          <p:cNvSpPr>
            <a:spLocks noChangeShapeType="1"/>
          </p:cNvSpPr>
          <p:nvPr/>
        </p:nvSpPr>
        <p:spPr bwMode="auto">
          <a:xfrm>
            <a:off x="4094163" y="1879600"/>
            <a:ext cx="0" cy="12827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85" name="Line 67"/>
          <p:cNvSpPr>
            <a:spLocks noChangeShapeType="1"/>
          </p:cNvSpPr>
          <p:nvPr/>
        </p:nvSpPr>
        <p:spPr bwMode="auto">
          <a:xfrm flipH="1" flipV="1">
            <a:off x="4094163" y="3162300"/>
            <a:ext cx="835025" cy="50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86" name="Line 68"/>
          <p:cNvSpPr>
            <a:spLocks noChangeShapeType="1"/>
          </p:cNvSpPr>
          <p:nvPr/>
        </p:nvSpPr>
        <p:spPr bwMode="auto">
          <a:xfrm>
            <a:off x="4973638" y="3213100"/>
            <a:ext cx="512762" cy="10287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87" name="Line 69"/>
          <p:cNvSpPr>
            <a:spLocks noChangeShapeType="1"/>
          </p:cNvSpPr>
          <p:nvPr/>
        </p:nvSpPr>
        <p:spPr bwMode="auto">
          <a:xfrm flipH="1">
            <a:off x="5486400" y="4089400"/>
            <a:ext cx="381000" cy="152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88" name="Line 71"/>
          <p:cNvSpPr>
            <a:spLocks noChangeShapeType="1"/>
          </p:cNvSpPr>
          <p:nvPr/>
        </p:nvSpPr>
        <p:spPr bwMode="auto">
          <a:xfrm>
            <a:off x="6324600" y="3257550"/>
            <a:ext cx="944563" cy="31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89" name="Oval 72"/>
          <p:cNvSpPr>
            <a:spLocks noChangeArrowheads="1"/>
          </p:cNvSpPr>
          <p:nvPr/>
        </p:nvSpPr>
        <p:spPr bwMode="auto">
          <a:xfrm>
            <a:off x="7250113" y="3162300"/>
            <a:ext cx="106362" cy="187325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2790" name="Line 73"/>
          <p:cNvSpPr>
            <a:spLocks noChangeShapeType="1"/>
          </p:cNvSpPr>
          <p:nvPr/>
        </p:nvSpPr>
        <p:spPr bwMode="auto">
          <a:xfrm>
            <a:off x="7391400" y="3251200"/>
            <a:ext cx="609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91" name="Oval 74"/>
          <p:cNvSpPr>
            <a:spLocks noChangeArrowheads="1"/>
          </p:cNvSpPr>
          <p:nvPr/>
        </p:nvSpPr>
        <p:spPr bwMode="auto">
          <a:xfrm>
            <a:off x="8001000" y="3022600"/>
            <a:ext cx="269875" cy="549275"/>
          </a:xfrm>
          <a:prstGeom prst="ellipse">
            <a:avLst/>
          </a:prstGeom>
          <a:solidFill>
            <a:srgbClr val="000099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2792" name="Line 75"/>
          <p:cNvSpPr>
            <a:spLocks noChangeShapeType="1"/>
          </p:cNvSpPr>
          <p:nvPr/>
        </p:nvSpPr>
        <p:spPr bwMode="auto">
          <a:xfrm>
            <a:off x="6456363" y="1879600"/>
            <a:ext cx="0" cy="12827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93" name="Line 76"/>
          <p:cNvSpPr>
            <a:spLocks noChangeShapeType="1"/>
          </p:cNvSpPr>
          <p:nvPr/>
        </p:nvSpPr>
        <p:spPr bwMode="auto">
          <a:xfrm flipH="1" flipV="1">
            <a:off x="6456363" y="3162300"/>
            <a:ext cx="835025" cy="50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94" name="Line 77"/>
          <p:cNvSpPr>
            <a:spLocks noChangeShapeType="1"/>
          </p:cNvSpPr>
          <p:nvPr/>
        </p:nvSpPr>
        <p:spPr bwMode="auto">
          <a:xfrm>
            <a:off x="7335838" y="3213100"/>
            <a:ext cx="893762" cy="4953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95" name="Line 78"/>
          <p:cNvSpPr>
            <a:spLocks noChangeShapeType="1"/>
          </p:cNvSpPr>
          <p:nvPr/>
        </p:nvSpPr>
        <p:spPr bwMode="auto">
          <a:xfrm flipH="1">
            <a:off x="8153400" y="3403600"/>
            <a:ext cx="304800" cy="304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96" name="Line 79"/>
          <p:cNvSpPr>
            <a:spLocks noChangeShapeType="1"/>
          </p:cNvSpPr>
          <p:nvPr/>
        </p:nvSpPr>
        <p:spPr bwMode="auto">
          <a:xfrm>
            <a:off x="1371600" y="4241800"/>
            <a:ext cx="0" cy="1371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97" name="Line 80"/>
          <p:cNvSpPr>
            <a:spLocks noChangeShapeType="1"/>
          </p:cNvSpPr>
          <p:nvPr/>
        </p:nvSpPr>
        <p:spPr bwMode="auto">
          <a:xfrm flipV="1">
            <a:off x="1371600" y="2565400"/>
            <a:ext cx="0" cy="1752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98" name="Line 81"/>
          <p:cNvSpPr>
            <a:spLocks noChangeShapeType="1"/>
          </p:cNvSpPr>
          <p:nvPr/>
        </p:nvSpPr>
        <p:spPr bwMode="auto">
          <a:xfrm>
            <a:off x="3200400" y="4089400"/>
            <a:ext cx="0" cy="1371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799" name="Line 82"/>
          <p:cNvSpPr>
            <a:spLocks noChangeShapeType="1"/>
          </p:cNvSpPr>
          <p:nvPr/>
        </p:nvSpPr>
        <p:spPr bwMode="auto">
          <a:xfrm>
            <a:off x="5562600" y="3784600"/>
            <a:ext cx="0" cy="1371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800" name="Line 83"/>
          <p:cNvSpPr>
            <a:spLocks noChangeShapeType="1"/>
          </p:cNvSpPr>
          <p:nvPr/>
        </p:nvSpPr>
        <p:spPr bwMode="auto">
          <a:xfrm>
            <a:off x="8153400" y="3327400"/>
            <a:ext cx="0" cy="1371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801" name="Line 84"/>
          <p:cNvSpPr>
            <a:spLocks noChangeShapeType="1"/>
          </p:cNvSpPr>
          <p:nvPr/>
        </p:nvSpPr>
        <p:spPr bwMode="auto">
          <a:xfrm flipV="1">
            <a:off x="3200400" y="24130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802" name="Line 85"/>
          <p:cNvSpPr>
            <a:spLocks noChangeShapeType="1"/>
          </p:cNvSpPr>
          <p:nvPr/>
        </p:nvSpPr>
        <p:spPr bwMode="auto">
          <a:xfrm flipV="1">
            <a:off x="5562600" y="23368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803" name="Line 86"/>
          <p:cNvSpPr>
            <a:spLocks noChangeShapeType="1"/>
          </p:cNvSpPr>
          <p:nvPr/>
        </p:nvSpPr>
        <p:spPr bwMode="auto">
          <a:xfrm flipV="1">
            <a:off x="8153400" y="1727200"/>
            <a:ext cx="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804" name="Line 87"/>
          <p:cNvSpPr>
            <a:spLocks noChangeShapeType="1"/>
          </p:cNvSpPr>
          <p:nvPr/>
        </p:nvSpPr>
        <p:spPr bwMode="auto">
          <a:xfrm>
            <a:off x="2971800" y="3251200"/>
            <a:ext cx="228600" cy="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805" name="Line 88"/>
          <p:cNvSpPr>
            <a:spLocks noChangeShapeType="1"/>
          </p:cNvSpPr>
          <p:nvPr/>
        </p:nvSpPr>
        <p:spPr bwMode="auto">
          <a:xfrm>
            <a:off x="5029200" y="3251200"/>
            <a:ext cx="533400" cy="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806" name="Line 89"/>
          <p:cNvSpPr>
            <a:spLocks noChangeShapeType="1"/>
          </p:cNvSpPr>
          <p:nvPr/>
        </p:nvSpPr>
        <p:spPr bwMode="auto">
          <a:xfrm>
            <a:off x="7315200" y="3251200"/>
            <a:ext cx="838200" cy="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807" name="Line 90"/>
          <p:cNvSpPr>
            <a:spLocks noChangeShapeType="1"/>
          </p:cNvSpPr>
          <p:nvPr/>
        </p:nvSpPr>
        <p:spPr bwMode="auto">
          <a:xfrm>
            <a:off x="6781800" y="5924550"/>
            <a:ext cx="533400" cy="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2808" name="Text Box 91"/>
          <p:cNvSpPr txBox="1">
            <a:spLocks noChangeArrowheads="1"/>
          </p:cNvSpPr>
          <p:nvPr/>
        </p:nvSpPr>
        <p:spPr bwMode="auto">
          <a:xfrm>
            <a:off x="7356475" y="5680075"/>
            <a:ext cx="138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2"/>
                </a:solidFill>
              </a:rPr>
              <a:t>Hebelarm</a:t>
            </a:r>
          </a:p>
        </p:txBody>
      </p:sp>
    </p:spTree>
    <p:extLst>
      <p:ext uri="{BB962C8B-B14F-4D97-AF65-F5344CB8AC3E}">
        <p14:creationId xmlns:p14="http://schemas.microsoft.com/office/powerpoint/2010/main" val="457074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ChangeArrowheads="1"/>
          </p:cNvSpPr>
          <p:nvPr/>
        </p:nvSpPr>
        <p:spPr bwMode="auto">
          <a:xfrm>
            <a:off x="533400" y="152400"/>
            <a:ext cx="7924800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Kniestreckmaschinen</a:t>
            </a:r>
            <a:endParaRPr lang="de-AT" altLang="de-DE" sz="320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de-AT" altLang="de-DE" sz="320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Gewichtsscheibe am Dreharm</a:t>
            </a:r>
            <a:r>
              <a:rPr lang="de-DE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de-AT" altLang="de-DE" sz="320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33795" name="Line 1027"/>
          <p:cNvSpPr>
            <a:spLocks noChangeShapeType="1"/>
          </p:cNvSpPr>
          <p:nvPr/>
        </p:nvSpPr>
        <p:spPr bwMode="auto">
          <a:xfrm>
            <a:off x="685800" y="3571875"/>
            <a:ext cx="1638300" cy="317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3796" name="Oval 1028"/>
          <p:cNvSpPr>
            <a:spLocks noChangeArrowheads="1"/>
          </p:cNvSpPr>
          <p:nvPr/>
        </p:nvSpPr>
        <p:spPr bwMode="auto">
          <a:xfrm>
            <a:off x="2290763" y="3429000"/>
            <a:ext cx="182562" cy="279400"/>
          </a:xfrm>
          <a:prstGeom prst="ellipse">
            <a:avLst/>
          </a:prstGeom>
          <a:solidFill>
            <a:srgbClr val="000099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3797" name="Line 1029"/>
          <p:cNvSpPr>
            <a:spLocks noChangeShapeType="1"/>
          </p:cNvSpPr>
          <p:nvPr/>
        </p:nvSpPr>
        <p:spPr bwMode="auto">
          <a:xfrm>
            <a:off x="2441575" y="3692525"/>
            <a:ext cx="649288" cy="995363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3798" name="Oval 1030"/>
          <p:cNvSpPr>
            <a:spLocks noChangeArrowheads="1"/>
          </p:cNvSpPr>
          <p:nvPr/>
        </p:nvSpPr>
        <p:spPr bwMode="auto">
          <a:xfrm>
            <a:off x="2962275" y="4508500"/>
            <a:ext cx="466725" cy="815975"/>
          </a:xfrm>
          <a:prstGeom prst="ellipse">
            <a:avLst/>
          </a:prstGeom>
          <a:solidFill>
            <a:srgbClr val="000099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914400" y="1524000"/>
            <a:ext cx="0" cy="1905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3800" name="Line 1032"/>
          <p:cNvSpPr>
            <a:spLocks noChangeShapeType="1"/>
          </p:cNvSpPr>
          <p:nvPr/>
        </p:nvSpPr>
        <p:spPr bwMode="auto">
          <a:xfrm flipH="1" flipV="1">
            <a:off x="914400" y="3429000"/>
            <a:ext cx="1447800" cy="76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3801" name="Line 1033"/>
          <p:cNvSpPr>
            <a:spLocks noChangeShapeType="1"/>
          </p:cNvSpPr>
          <p:nvPr/>
        </p:nvSpPr>
        <p:spPr bwMode="auto">
          <a:xfrm>
            <a:off x="2370138" y="3505200"/>
            <a:ext cx="906462" cy="2057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3802" name="Line 1034"/>
          <p:cNvSpPr>
            <a:spLocks noChangeShapeType="1"/>
          </p:cNvSpPr>
          <p:nvPr/>
        </p:nvSpPr>
        <p:spPr bwMode="auto">
          <a:xfrm flipH="1">
            <a:off x="3276600" y="5486400"/>
            <a:ext cx="533400" cy="76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3803" name="Line 1035"/>
          <p:cNvSpPr>
            <a:spLocks noChangeShapeType="1"/>
          </p:cNvSpPr>
          <p:nvPr/>
        </p:nvSpPr>
        <p:spPr bwMode="auto">
          <a:xfrm>
            <a:off x="2362200" y="3581400"/>
            <a:ext cx="0" cy="1981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3804" name="Line 1036"/>
          <p:cNvSpPr>
            <a:spLocks noChangeShapeType="1"/>
          </p:cNvSpPr>
          <p:nvPr/>
        </p:nvSpPr>
        <p:spPr bwMode="auto">
          <a:xfrm flipH="1">
            <a:off x="2362200" y="3581400"/>
            <a:ext cx="1676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3805" name="Text Box 1037"/>
          <p:cNvSpPr txBox="1">
            <a:spLocks noChangeArrowheads="1"/>
          </p:cNvSpPr>
          <p:nvPr/>
        </p:nvSpPr>
        <p:spPr bwMode="auto">
          <a:xfrm>
            <a:off x="1965325" y="552767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2"/>
                </a:solidFill>
              </a:rPr>
              <a:t>A</a:t>
            </a:r>
          </a:p>
        </p:txBody>
      </p:sp>
      <p:sp>
        <p:nvSpPr>
          <p:cNvPr id="33806" name="Text Box 1038"/>
          <p:cNvSpPr txBox="1">
            <a:spLocks noChangeArrowheads="1"/>
          </p:cNvSpPr>
          <p:nvPr/>
        </p:nvSpPr>
        <p:spPr bwMode="auto">
          <a:xfrm>
            <a:off x="4114800" y="34290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2"/>
                </a:solidFill>
              </a:rPr>
              <a:t>B</a:t>
            </a:r>
          </a:p>
        </p:txBody>
      </p:sp>
      <p:grpSp>
        <p:nvGrpSpPr>
          <p:cNvPr id="249871" name="Group 1039"/>
          <p:cNvGrpSpPr>
            <a:grpSpLocks/>
          </p:cNvGrpSpPr>
          <p:nvPr/>
        </p:nvGrpSpPr>
        <p:grpSpPr bwMode="auto">
          <a:xfrm>
            <a:off x="4876800" y="1752600"/>
            <a:ext cx="3124200" cy="4267200"/>
            <a:chOff x="3072" y="1440"/>
            <a:chExt cx="1968" cy="2688"/>
          </a:xfrm>
        </p:grpSpPr>
        <p:sp>
          <p:nvSpPr>
            <p:cNvPr id="33808" name="Line 1040"/>
            <p:cNvSpPr>
              <a:spLocks noChangeShapeType="1"/>
            </p:cNvSpPr>
            <p:nvPr/>
          </p:nvSpPr>
          <p:spPr bwMode="auto">
            <a:xfrm flipV="1">
              <a:off x="3168" y="1824"/>
              <a:ext cx="0" cy="19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3809" name="Line 1041"/>
            <p:cNvSpPr>
              <a:spLocks noChangeShapeType="1"/>
            </p:cNvSpPr>
            <p:nvPr/>
          </p:nvSpPr>
          <p:spPr bwMode="auto">
            <a:xfrm flipV="1">
              <a:off x="3168" y="3792"/>
              <a:ext cx="18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3811" name="Text Box 1043"/>
            <p:cNvSpPr txBox="1">
              <a:spLocks noChangeArrowheads="1"/>
            </p:cNvSpPr>
            <p:nvPr/>
          </p:nvSpPr>
          <p:spPr bwMode="auto">
            <a:xfrm>
              <a:off x="3072" y="1440"/>
              <a:ext cx="11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Drehmoment</a:t>
              </a:r>
            </a:p>
          </p:txBody>
        </p:sp>
        <p:sp>
          <p:nvSpPr>
            <p:cNvPr id="33812" name="Text Box 1044"/>
            <p:cNvSpPr txBox="1">
              <a:spLocks noChangeArrowheads="1"/>
            </p:cNvSpPr>
            <p:nvPr/>
          </p:nvSpPr>
          <p:spPr bwMode="auto">
            <a:xfrm>
              <a:off x="3072" y="3840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33813" name="Text Box 1045"/>
            <p:cNvSpPr txBox="1">
              <a:spLocks noChangeArrowheads="1"/>
            </p:cNvSpPr>
            <p:nvPr/>
          </p:nvSpPr>
          <p:spPr bwMode="auto">
            <a:xfrm>
              <a:off x="4752" y="384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B</a:t>
              </a:r>
            </a:p>
          </p:txBody>
        </p:sp>
      </p:grpSp>
      <p:graphicFrame>
        <p:nvGraphicFramePr>
          <p:cNvPr id="22" name="Diagramm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121281"/>
              </p:ext>
            </p:extLst>
          </p:nvPr>
        </p:nvGraphicFramePr>
        <p:xfrm>
          <a:off x="4698415" y="1791534"/>
          <a:ext cx="3656086" cy="3980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 1"/>
              <p:cNvSpPr/>
              <p:nvPr/>
            </p:nvSpPr>
            <p:spPr>
              <a:xfrm>
                <a:off x="533400" y="6381328"/>
                <a:ext cx="2992679" cy="443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95000"/>
                  </a:lnSpc>
                  <a:buClr>
                    <a:srgbClr val="000000"/>
                  </a:buClr>
                  <a:buSzPct val="100000"/>
                </a:pPr>
                <a:r>
                  <a:rPr lang="en-GB" altLang="de-DE" sz="2400" dirty="0" smtClean="0">
                    <a:solidFill>
                      <a:schemeClr val="bg2"/>
                    </a:solidFill>
                    <a:cs typeface="Lucida Sans Unicode" pitchFamily="34" charset="0"/>
                  </a:rPr>
                  <a:t>M= </a:t>
                </a:r>
                <a:r>
                  <a:rPr lang="en-GB" altLang="de-DE" sz="2400" dirty="0" err="1">
                    <a:solidFill>
                      <a:schemeClr val="bg2"/>
                    </a:solidFill>
                    <a:cs typeface="Lucida Sans Unicode" pitchFamily="34" charset="0"/>
                  </a:rPr>
                  <a:t>F·d</a:t>
                </a:r>
                <a:r>
                  <a:rPr lang="en-GB" altLang="de-DE" sz="2400" dirty="0">
                    <a:solidFill>
                      <a:schemeClr val="bg2"/>
                    </a:solidFill>
                    <a:cs typeface="Lucida Sans Unicode" pitchFamily="34" charset="0"/>
                  </a:rPr>
                  <a:t> = F·</a:t>
                </a:r>
                <a14:m>
                  <m:oMath xmlns:m="http://schemas.openxmlformats.org/officeDocument/2006/math">
                    <m:r>
                      <a:rPr lang="de-DE" altLang="de-DE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𝑙</m:t>
                    </m:r>
                    <m:r>
                      <a:rPr lang="de-DE" altLang="de-DE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·</m:t>
                    </m:r>
                    <m:r>
                      <a:rPr lang="de-DE" altLang="de-DE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𝑠𝑖𝑛</m:t>
                    </m:r>
                    <m:r>
                      <a:rPr lang="de-DE" altLang="de-DE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altLang="de-DE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α</m:t>
                    </m:r>
                    <m:r>
                      <a:rPr lang="de-DE" altLang="de-DE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cs typeface="Lucida Sans Unicode" pitchFamily="34" charset="0"/>
                      </a:rPr>
                      <m:t>)</m:t>
                    </m:r>
                  </m:oMath>
                </a14:m>
                <a:endParaRPr lang="en-GB" altLang="de-DE" sz="2400" dirty="0">
                  <a:solidFill>
                    <a:schemeClr val="bg2"/>
                  </a:solidFill>
                  <a:cs typeface="Lucida Sans Unicode" pitchFamily="34" charset="0"/>
                </a:endParaRPr>
              </a:p>
            </p:txBody>
          </p:sp>
        </mc:Choice>
        <mc:Fallback xmlns="">
          <p:sp>
            <p:nvSpPr>
              <p:cNvPr id="2" name="Rechtec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6381328"/>
                <a:ext cx="2992679" cy="443198"/>
              </a:xfrm>
              <a:prstGeom prst="rect">
                <a:avLst/>
              </a:prstGeom>
              <a:blipFill>
                <a:blip r:embed="rId4"/>
                <a:stretch>
                  <a:fillRect l="-3265" t="-13699" r="-1020" b="-315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ihandform 23"/>
          <p:cNvSpPr/>
          <p:nvPr/>
        </p:nvSpPr>
        <p:spPr>
          <a:xfrm rot="5400000">
            <a:off x="2478898" y="4246969"/>
            <a:ext cx="260597" cy="516464"/>
          </a:xfrm>
          <a:custGeom>
            <a:avLst/>
            <a:gdLst>
              <a:gd name="connsiteX0" fmla="*/ 0 w 633046"/>
              <a:gd name="connsiteY0" fmla="*/ 0 h 975946"/>
              <a:gd name="connsiteX1" fmla="*/ 509954 w 633046"/>
              <a:gd name="connsiteY1" fmla="*/ 395653 h 975946"/>
              <a:gd name="connsiteX2" fmla="*/ 633046 w 633046"/>
              <a:gd name="connsiteY2" fmla="*/ 975946 h 97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3046" h="975946">
                <a:moveTo>
                  <a:pt x="0" y="0"/>
                </a:moveTo>
                <a:cubicBezTo>
                  <a:pt x="202223" y="116497"/>
                  <a:pt x="404446" y="232995"/>
                  <a:pt x="509954" y="395653"/>
                </a:cubicBezTo>
                <a:cubicBezTo>
                  <a:pt x="615462" y="558311"/>
                  <a:pt x="624254" y="767128"/>
                  <a:pt x="633046" y="975946"/>
                </a:cubicBezTo>
              </a:path>
            </a:pathLst>
          </a:custGeom>
          <a:noFill/>
          <a:ln>
            <a:solidFill>
              <a:schemeClr val="bg2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2350927" y="4088508"/>
                <a:ext cx="445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de-DE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α</m:t>
                      </m:r>
                    </m:oMath>
                  </m:oMathPara>
                </a14:m>
                <a:endParaRPr lang="de-DE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927" y="4088508"/>
                <a:ext cx="44595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hteck 25"/>
              <p:cNvSpPr/>
              <p:nvPr/>
            </p:nvSpPr>
            <p:spPr>
              <a:xfrm>
                <a:off x="8012244" y="5203498"/>
                <a:ext cx="445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de-DE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cs typeface="Lucida Sans Unicode" pitchFamily="34" charset="0"/>
                        </a:rPr>
                        <m:t>α</m:t>
                      </m:r>
                    </m:oMath>
                  </m:oMathPara>
                </a14:m>
                <a:endParaRPr lang="de-DE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6" name="Rechteck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244" y="5203498"/>
                <a:ext cx="44595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erade Verbindung mit Pfeil 26"/>
          <p:cNvCxnSpPr/>
          <p:nvPr/>
        </p:nvCxnSpPr>
        <p:spPr bwMode="auto">
          <a:xfrm flipV="1">
            <a:off x="5029200" y="2554942"/>
            <a:ext cx="0" cy="2931458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5093591" y="2285999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de-DE" dirty="0">
                <a:solidFill>
                  <a:schemeClr val="bg2"/>
                </a:solidFill>
                <a:cs typeface="Lucida Sans Unicode" pitchFamily="34" charset="0"/>
              </a:rPr>
              <a:t>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852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42925" y="80963"/>
            <a:ext cx="792480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GB" altLang="de-DE" sz="3200">
                <a:solidFill>
                  <a:srgbClr val="000099"/>
                </a:solidFill>
                <a:latin typeface="Arial" charset="0"/>
                <a:cs typeface="Arial" charset="0"/>
              </a:rPr>
              <a:t>Kniestreckmaschinen:</a:t>
            </a:r>
          </a:p>
          <a:p>
            <a:pPr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GB" altLang="de-DE" sz="3200">
                <a:latin typeface="Arial" charset="0"/>
                <a:cs typeface="Arial" charset="0"/>
              </a:rPr>
              <a:t> </a:t>
            </a:r>
            <a:r>
              <a:rPr lang="en-GB" altLang="de-DE" sz="3200">
                <a:latin typeface="Arial" charset="0"/>
                <a:cs typeface="Times New Roman" pitchFamily="18" charset="0"/>
              </a:rPr>
              <a:t>mit Seilzug und Kreisscheibe </a:t>
            </a: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 flipH="1">
            <a:off x="2566988" y="2192338"/>
            <a:ext cx="203200" cy="1793875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H="1" flipV="1">
            <a:off x="2584450" y="3956050"/>
            <a:ext cx="1292225" cy="73025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3949700" y="4025900"/>
            <a:ext cx="838200" cy="2057400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4784725" y="6007100"/>
            <a:ext cx="539750" cy="76200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3873500" y="4102100"/>
            <a:ext cx="1588" cy="1981200"/>
          </a:xfrm>
          <a:prstGeom prst="line">
            <a:avLst/>
          </a:prstGeom>
          <a:noFill/>
          <a:ln w="468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>
            <a:off x="3870325" y="4102100"/>
            <a:ext cx="1682750" cy="1588"/>
          </a:xfrm>
          <a:prstGeom prst="line">
            <a:avLst/>
          </a:prstGeom>
          <a:noFill/>
          <a:ln w="468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638550" y="6048375"/>
            <a:ext cx="47831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3300"/>
              </a:buClr>
              <a:buSzPct val="100000"/>
              <a:buFont typeface="Times New Roman" pitchFamily="18" charset="0"/>
              <a:buNone/>
            </a:pPr>
            <a:r>
              <a:rPr lang="en-GB" altLang="de-DE" sz="3200">
                <a:solidFill>
                  <a:schemeClr val="bg2"/>
                </a:solidFill>
                <a:cs typeface="Lucida Sans Unicode" pitchFamily="34" charset="0"/>
              </a:rPr>
              <a:t>A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594350" y="3949700"/>
            <a:ext cx="455872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3300"/>
              </a:buClr>
              <a:buSzPct val="100000"/>
              <a:buFont typeface="Times New Roman" pitchFamily="18" charset="0"/>
              <a:buNone/>
            </a:pPr>
            <a:r>
              <a:rPr lang="en-GB" altLang="de-DE" sz="3200">
                <a:solidFill>
                  <a:schemeClr val="bg2"/>
                </a:solidFill>
                <a:cs typeface="Lucida Sans Unicode" pitchFamily="34" charset="0"/>
              </a:rPr>
              <a:t>B</a:t>
            </a: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>
            <a:off x="1828800" y="4119563"/>
            <a:ext cx="2065338" cy="1587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3836988" y="4070350"/>
            <a:ext cx="153987" cy="157163"/>
          </a:xfrm>
          <a:prstGeom prst="ellipse">
            <a:avLst/>
          </a:prstGeom>
          <a:solidFill>
            <a:srgbClr val="000000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3959225" y="4219575"/>
            <a:ext cx="1209675" cy="2016125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 flipH="1">
            <a:off x="2492375" y="4602163"/>
            <a:ext cx="1355725" cy="1587"/>
          </a:xfrm>
          <a:prstGeom prst="line">
            <a:avLst/>
          </a:prstGeom>
          <a:noFill/>
          <a:ln w="2844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2398713" y="4268788"/>
            <a:ext cx="292100" cy="315912"/>
          </a:xfrm>
          <a:prstGeom prst="ellipse">
            <a:avLst/>
          </a:prstGeom>
          <a:solidFill>
            <a:srgbClr val="0000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 flipV="1">
            <a:off x="2398713" y="2986088"/>
            <a:ext cx="1587" cy="1452562"/>
          </a:xfrm>
          <a:prstGeom prst="line">
            <a:avLst/>
          </a:prstGeom>
          <a:noFill/>
          <a:ln w="2844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2024063" y="2806700"/>
            <a:ext cx="341312" cy="331788"/>
          </a:xfrm>
          <a:prstGeom prst="ellipse">
            <a:avLst/>
          </a:prstGeom>
          <a:solidFill>
            <a:srgbClr val="0000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4834" name="Line 18"/>
          <p:cNvSpPr>
            <a:spLocks noChangeShapeType="1"/>
          </p:cNvSpPr>
          <p:nvPr/>
        </p:nvSpPr>
        <p:spPr bwMode="auto">
          <a:xfrm>
            <a:off x="2044700" y="3035300"/>
            <a:ext cx="0" cy="2286000"/>
          </a:xfrm>
          <a:prstGeom prst="line">
            <a:avLst/>
          </a:prstGeom>
          <a:noFill/>
          <a:ln w="2844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1690688" y="5343525"/>
            <a:ext cx="735012" cy="663575"/>
          </a:xfrm>
          <a:prstGeom prst="rect">
            <a:avLst/>
          </a:prstGeom>
          <a:solidFill>
            <a:srgbClr val="0000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4836" name="Freeform 20"/>
          <p:cNvSpPr>
            <a:spLocks noChangeArrowheads="1"/>
          </p:cNvSpPr>
          <p:nvPr/>
        </p:nvSpPr>
        <p:spPr bwMode="auto">
          <a:xfrm>
            <a:off x="3454400" y="4119563"/>
            <a:ext cx="682625" cy="460375"/>
          </a:xfrm>
          <a:custGeom>
            <a:avLst/>
            <a:gdLst>
              <a:gd name="T0" fmla="*/ 682625 w 630"/>
              <a:gd name="T1" fmla="*/ 324255 h 416"/>
              <a:gd name="T2" fmla="*/ 455083 w 630"/>
              <a:gd name="T3" fmla="*/ 448202 h 416"/>
              <a:gd name="T4" fmla="*/ 211289 w 630"/>
              <a:gd name="T5" fmla="*/ 398401 h 416"/>
              <a:gd name="T6" fmla="*/ 48759 w 630"/>
              <a:gd name="T7" fmla="*/ 232401 h 416"/>
              <a:gd name="T8" fmla="*/ 0 w 630"/>
              <a:gd name="T9" fmla="*/ 0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0" h="416">
                <a:moveTo>
                  <a:pt x="630" y="293"/>
                </a:moveTo>
                <a:cubicBezTo>
                  <a:pt x="595" y="312"/>
                  <a:pt x="492" y="394"/>
                  <a:pt x="420" y="405"/>
                </a:cubicBezTo>
                <a:cubicBezTo>
                  <a:pt x="348" y="416"/>
                  <a:pt x="258" y="393"/>
                  <a:pt x="195" y="360"/>
                </a:cubicBezTo>
                <a:cubicBezTo>
                  <a:pt x="132" y="327"/>
                  <a:pt x="78" y="270"/>
                  <a:pt x="45" y="210"/>
                </a:cubicBezTo>
                <a:cubicBezTo>
                  <a:pt x="12" y="150"/>
                  <a:pt x="9" y="44"/>
                  <a:pt x="0" y="0"/>
                </a:cubicBezTo>
              </a:path>
            </a:pathLst>
          </a:custGeom>
          <a:solidFill>
            <a:srgbClr val="FFFF00"/>
          </a:solidFill>
          <a:ln w="2844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 flipV="1">
            <a:off x="3471863" y="4116388"/>
            <a:ext cx="341312" cy="222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38" name="Line 22"/>
          <p:cNvSpPr>
            <a:spLocks noChangeShapeType="1"/>
          </p:cNvSpPr>
          <p:nvPr/>
        </p:nvSpPr>
        <p:spPr bwMode="auto">
          <a:xfrm>
            <a:off x="3943350" y="4202113"/>
            <a:ext cx="227013" cy="18256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39" name="Oval 30"/>
          <p:cNvSpPr>
            <a:spLocks noChangeArrowheads="1"/>
          </p:cNvSpPr>
          <p:nvPr/>
        </p:nvSpPr>
        <p:spPr bwMode="auto">
          <a:xfrm>
            <a:off x="3416300" y="3721100"/>
            <a:ext cx="838200" cy="838200"/>
          </a:xfrm>
          <a:prstGeom prst="ellipse">
            <a:avLst/>
          </a:prstGeom>
          <a:solidFill>
            <a:srgbClr val="00CC99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4840" name="Oval 31"/>
          <p:cNvSpPr>
            <a:spLocks noChangeArrowheads="1"/>
          </p:cNvSpPr>
          <p:nvPr/>
        </p:nvSpPr>
        <p:spPr bwMode="auto">
          <a:xfrm>
            <a:off x="2516188" y="1609725"/>
            <a:ext cx="565150" cy="600075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4841" name="Oval 32"/>
          <p:cNvSpPr>
            <a:spLocks noChangeArrowheads="1"/>
          </p:cNvSpPr>
          <p:nvPr/>
        </p:nvSpPr>
        <p:spPr bwMode="auto">
          <a:xfrm>
            <a:off x="3787775" y="4092575"/>
            <a:ext cx="90488" cy="7143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4842" name="Line 33"/>
          <p:cNvSpPr>
            <a:spLocks noChangeShapeType="1"/>
          </p:cNvSpPr>
          <p:nvPr/>
        </p:nvSpPr>
        <p:spPr bwMode="auto">
          <a:xfrm>
            <a:off x="1654175" y="5473700"/>
            <a:ext cx="7175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43" name="Line 34"/>
          <p:cNvSpPr>
            <a:spLocks noChangeShapeType="1"/>
          </p:cNvSpPr>
          <p:nvPr/>
        </p:nvSpPr>
        <p:spPr bwMode="auto">
          <a:xfrm>
            <a:off x="1663700" y="5929313"/>
            <a:ext cx="71755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44" name="Line 35"/>
          <p:cNvSpPr>
            <a:spLocks noChangeShapeType="1"/>
          </p:cNvSpPr>
          <p:nvPr/>
        </p:nvSpPr>
        <p:spPr bwMode="auto">
          <a:xfrm>
            <a:off x="1673225" y="5776913"/>
            <a:ext cx="71755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45" name="Line 36"/>
          <p:cNvSpPr>
            <a:spLocks noChangeShapeType="1"/>
          </p:cNvSpPr>
          <p:nvPr/>
        </p:nvSpPr>
        <p:spPr bwMode="auto">
          <a:xfrm>
            <a:off x="1654175" y="5626100"/>
            <a:ext cx="7175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4846" name="Text Box 37"/>
          <p:cNvSpPr txBox="1">
            <a:spLocks noChangeArrowheads="1"/>
          </p:cNvSpPr>
          <p:nvPr/>
        </p:nvSpPr>
        <p:spPr bwMode="auto">
          <a:xfrm>
            <a:off x="1600200" y="6097588"/>
            <a:ext cx="210185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GB" altLang="de-DE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Gewicht</a:t>
            </a:r>
          </a:p>
        </p:txBody>
      </p:sp>
      <p:sp>
        <p:nvSpPr>
          <p:cNvPr id="34847" name="Text Box 38"/>
          <p:cNvSpPr txBox="1">
            <a:spLocks noChangeArrowheads="1"/>
          </p:cNvSpPr>
          <p:nvPr/>
        </p:nvSpPr>
        <p:spPr bwMode="auto">
          <a:xfrm>
            <a:off x="2657475" y="4625975"/>
            <a:ext cx="210185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GB" altLang="de-DE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Seil</a:t>
            </a:r>
          </a:p>
        </p:txBody>
      </p:sp>
      <p:sp>
        <p:nvSpPr>
          <p:cNvPr id="34848" name="Text Box 39"/>
          <p:cNvSpPr txBox="1">
            <a:spLocks noChangeArrowheads="1"/>
          </p:cNvSpPr>
          <p:nvPr/>
        </p:nvSpPr>
        <p:spPr bwMode="auto">
          <a:xfrm>
            <a:off x="3222625" y="3317875"/>
            <a:ext cx="2503488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GB" altLang="de-DE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Drehscheibe</a:t>
            </a:r>
          </a:p>
        </p:txBody>
      </p:sp>
    </p:spTree>
    <p:extLst>
      <p:ext uri="{BB962C8B-B14F-4D97-AF65-F5344CB8AC3E}">
        <p14:creationId xmlns:p14="http://schemas.microsoft.com/office/powerpoint/2010/main" val="85388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533400" y="76200"/>
            <a:ext cx="7924800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3200">
                <a:solidFill>
                  <a:srgbClr val="000099"/>
                </a:solidFill>
                <a:latin typeface="Arial" charset="0"/>
                <a:cs typeface="Arial" charset="0"/>
              </a:rPr>
              <a:t>Kniestreckmaschinen</a:t>
            </a:r>
            <a:endParaRPr lang="de-AT" altLang="de-DE" sz="3200">
              <a:solidFill>
                <a:srgbClr val="000099"/>
              </a:solidFill>
              <a:latin typeface="Arial" charset="0"/>
              <a:cs typeface="Times New Roman" pitchFamily="18" charset="0"/>
            </a:endParaRPr>
          </a:p>
          <a:p>
            <a:r>
              <a:rPr lang="de-AT" altLang="de-DE" sz="3200">
                <a:latin typeface="Arial" charset="0"/>
                <a:cs typeface="Arial" charset="0"/>
              </a:rPr>
              <a:t> </a:t>
            </a:r>
            <a:endParaRPr lang="de-AT" altLang="de-DE" sz="3200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</p:txBody>
      </p:sp>
      <p:grpSp>
        <p:nvGrpSpPr>
          <p:cNvPr id="79908" name="Group 36"/>
          <p:cNvGrpSpPr>
            <a:grpSpLocks/>
          </p:cNvGrpSpPr>
          <p:nvPr/>
        </p:nvGrpSpPr>
        <p:grpSpPr bwMode="auto">
          <a:xfrm>
            <a:off x="5486400" y="1371600"/>
            <a:ext cx="3124200" cy="4267200"/>
            <a:chOff x="3072" y="1440"/>
            <a:chExt cx="1968" cy="2688"/>
          </a:xfrm>
        </p:grpSpPr>
        <p:sp>
          <p:nvSpPr>
            <p:cNvPr id="35877" name="Line 16"/>
            <p:cNvSpPr>
              <a:spLocks noChangeShapeType="1"/>
            </p:cNvSpPr>
            <p:nvPr/>
          </p:nvSpPr>
          <p:spPr bwMode="auto">
            <a:xfrm flipV="1">
              <a:off x="3168" y="1824"/>
              <a:ext cx="0" cy="196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5878" name="Line 17"/>
            <p:cNvSpPr>
              <a:spLocks noChangeShapeType="1"/>
            </p:cNvSpPr>
            <p:nvPr/>
          </p:nvSpPr>
          <p:spPr bwMode="auto">
            <a:xfrm flipV="1">
              <a:off x="3168" y="3792"/>
              <a:ext cx="187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5879" name="Text Box 19"/>
            <p:cNvSpPr txBox="1">
              <a:spLocks noChangeArrowheads="1"/>
            </p:cNvSpPr>
            <p:nvPr/>
          </p:nvSpPr>
          <p:spPr bwMode="auto">
            <a:xfrm>
              <a:off x="3072" y="1440"/>
              <a:ext cx="11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Drehmoment</a:t>
              </a:r>
            </a:p>
          </p:txBody>
        </p:sp>
        <p:sp>
          <p:nvSpPr>
            <p:cNvPr id="35880" name="Text Box 20"/>
            <p:cNvSpPr txBox="1">
              <a:spLocks noChangeArrowheads="1"/>
            </p:cNvSpPr>
            <p:nvPr/>
          </p:nvSpPr>
          <p:spPr bwMode="auto">
            <a:xfrm>
              <a:off x="3072" y="3840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35881" name="Text Box 21"/>
            <p:cNvSpPr txBox="1">
              <a:spLocks noChangeArrowheads="1"/>
            </p:cNvSpPr>
            <p:nvPr/>
          </p:nvSpPr>
          <p:spPr bwMode="auto">
            <a:xfrm>
              <a:off x="4752" y="384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35882" name="Line 35"/>
            <p:cNvSpPr>
              <a:spLocks noChangeShapeType="1"/>
            </p:cNvSpPr>
            <p:nvPr/>
          </p:nvSpPr>
          <p:spPr bwMode="auto">
            <a:xfrm>
              <a:off x="3168" y="2448"/>
              <a:ext cx="172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</p:grpSp>
      <p:sp>
        <p:nvSpPr>
          <p:cNvPr id="35844" name="Line 40"/>
          <p:cNvSpPr>
            <a:spLocks noChangeShapeType="1"/>
          </p:cNvSpPr>
          <p:nvPr/>
        </p:nvSpPr>
        <p:spPr bwMode="auto">
          <a:xfrm>
            <a:off x="3590925" y="6381750"/>
            <a:ext cx="533400" cy="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45" name="Text Box 41"/>
          <p:cNvSpPr txBox="1">
            <a:spLocks noChangeArrowheads="1"/>
          </p:cNvSpPr>
          <p:nvPr/>
        </p:nvSpPr>
        <p:spPr bwMode="auto">
          <a:xfrm>
            <a:off x="4175125" y="6137275"/>
            <a:ext cx="1266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chemeClr val="bg2"/>
                </a:solidFill>
              </a:rPr>
              <a:t>Dreharm</a:t>
            </a:r>
          </a:p>
        </p:txBody>
      </p:sp>
      <p:sp>
        <p:nvSpPr>
          <p:cNvPr id="35846" name="Line 44"/>
          <p:cNvSpPr>
            <a:spLocks noChangeShapeType="1"/>
          </p:cNvSpPr>
          <p:nvPr/>
        </p:nvSpPr>
        <p:spPr bwMode="auto">
          <a:xfrm flipH="1">
            <a:off x="1320800" y="1747838"/>
            <a:ext cx="203200" cy="1793875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47" name="Line 45"/>
          <p:cNvSpPr>
            <a:spLocks noChangeShapeType="1"/>
          </p:cNvSpPr>
          <p:nvPr/>
        </p:nvSpPr>
        <p:spPr bwMode="auto">
          <a:xfrm flipH="1" flipV="1">
            <a:off x="1338263" y="3511550"/>
            <a:ext cx="1292225" cy="73025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48" name="Line 46"/>
          <p:cNvSpPr>
            <a:spLocks noChangeShapeType="1"/>
          </p:cNvSpPr>
          <p:nvPr/>
        </p:nvSpPr>
        <p:spPr bwMode="auto">
          <a:xfrm>
            <a:off x="2703513" y="3581400"/>
            <a:ext cx="838200" cy="2057400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49" name="Line 47"/>
          <p:cNvSpPr>
            <a:spLocks noChangeShapeType="1"/>
          </p:cNvSpPr>
          <p:nvPr/>
        </p:nvSpPr>
        <p:spPr bwMode="auto">
          <a:xfrm flipH="1">
            <a:off x="3538538" y="5562600"/>
            <a:ext cx="539750" cy="76200"/>
          </a:xfrm>
          <a:prstGeom prst="line">
            <a:avLst/>
          </a:prstGeom>
          <a:noFill/>
          <a:ln w="2844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50" name="Line 48"/>
          <p:cNvSpPr>
            <a:spLocks noChangeShapeType="1"/>
          </p:cNvSpPr>
          <p:nvPr/>
        </p:nvSpPr>
        <p:spPr bwMode="auto">
          <a:xfrm>
            <a:off x="2589213" y="3657600"/>
            <a:ext cx="1587" cy="1981200"/>
          </a:xfrm>
          <a:prstGeom prst="line">
            <a:avLst/>
          </a:prstGeom>
          <a:noFill/>
          <a:ln w="468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51" name="Line 49"/>
          <p:cNvSpPr>
            <a:spLocks noChangeShapeType="1"/>
          </p:cNvSpPr>
          <p:nvPr/>
        </p:nvSpPr>
        <p:spPr bwMode="auto">
          <a:xfrm flipH="1">
            <a:off x="2624138" y="3657600"/>
            <a:ext cx="1682750" cy="1588"/>
          </a:xfrm>
          <a:prstGeom prst="line">
            <a:avLst/>
          </a:prstGeom>
          <a:noFill/>
          <a:ln w="468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52" name="Text Box 50"/>
          <p:cNvSpPr txBox="1">
            <a:spLocks noChangeArrowheads="1"/>
          </p:cNvSpPr>
          <p:nvPr/>
        </p:nvSpPr>
        <p:spPr bwMode="auto">
          <a:xfrm>
            <a:off x="2392363" y="5603875"/>
            <a:ext cx="478314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3300"/>
              </a:buClr>
              <a:buSzPct val="100000"/>
              <a:buFont typeface="Times New Roman" pitchFamily="18" charset="0"/>
              <a:buNone/>
            </a:pPr>
            <a:r>
              <a:rPr lang="en-GB" altLang="de-DE" sz="3200">
                <a:solidFill>
                  <a:schemeClr val="bg2"/>
                </a:solidFill>
                <a:cs typeface="Lucida Sans Unicode" pitchFamily="34" charset="0"/>
              </a:rPr>
              <a:t>A</a:t>
            </a:r>
          </a:p>
        </p:txBody>
      </p:sp>
      <p:sp>
        <p:nvSpPr>
          <p:cNvPr id="35853" name="Text Box 51"/>
          <p:cNvSpPr txBox="1">
            <a:spLocks noChangeArrowheads="1"/>
          </p:cNvSpPr>
          <p:nvPr/>
        </p:nvSpPr>
        <p:spPr bwMode="auto">
          <a:xfrm>
            <a:off x="4348163" y="3505200"/>
            <a:ext cx="455872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3300"/>
              </a:buClr>
              <a:buSzPct val="100000"/>
              <a:buFont typeface="Times New Roman" pitchFamily="18" charset="0"/>
              <a:buNone/>
            </a:pPr>
            <a:r>
              <a:rPr lang="en-GB" altLang="de-DE" sz="3200">
                <a:solidFill>
                  <a:schemeClr val="bg2"/>
                </a:solidFill>
                <a:cs typeface="Lucida Sans Unicode" pitchFamily="34" charset="0"/>
              </a:rPr>
              <a:t>B</a:t>
            </a:r>
          </a:p>
        </p:txBody>
      </p:sp>
      <p:sp>
        <p:nvSpPr>
          <p:cNvPr id="35854" name="Line 52"/>
          <p:cNvSpPr>
            <a:spLocks noChangeShapeType="1"/>
          </p:cNvSpPr>
          <p:nvPr/>
        </p:nvSpPr>
        <p:spPr bwMode="auto">
          <a:xfrm>
            <a:off x="582613" y="3675063"/>
            <a:ext cx="2065337" cy="1587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55" name="Oval 53"/>
          <p:cNvSpPr>
            <a:spLocks noChangeArrowheads="1"/>
          </p:cNvSpPr>
          <p:nvPr/>
        </p:nvSpPr>
        <p:spPr bwMode="auto">
          <a:xfrm>
            <a:off x="2590800" y="3625850"/>
            <a:ext cx="153988" cy="157163"/>
          </a:xfrm>
          <a:prstGeom prst="ellipse">
            <a:avLst/>
          </a:prstGeom>
          <a:solidFill>
            <a:srgbClr val="000000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5856" name="Line 54"/>
          <p:cNvSpPr>
            <a:spLocks noChangeShapeType="1"/>
          </p:cNvSpPr>
          <p:nvPr/>
        </p:nvSpPr>
        <p:spPr bwMode="auto">
          <a:xfrm>
            <a:off x="2713038" y="3775075"/>
            <a:ext cx="1209675" cy="2016125"/>
          </a:xfrm>
          <a:prstGeom prst="line">
            <a:avLst/>
          </a:prstGeom>
          <a:noFill/>
          <a:ln w="57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57" name="Line 55"/>
          <p:cNvSpPr>
            <a:spLocks noChangeShapeType="1"/>
          </p:cNvSpPr>
          <p:nvPr/>
        </p:nvSpPr>
        <p:spPr bwMode="auto">
          <a:xfrm flipH="1">
            <a:off x="1246188" y="4157663"/>
            <a:ext cx="1355725" cy="1587"/>
          </a:xfrm>
          <a:prstGeom prst="line">
            <a:avLst/>
          </a:prstGeom>
          <a:noFill/>
          <a:ln w="2844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58" name="Oval 56"/>
          <p:cNvSpPr>
            <a:spLocks noChangeArrowheads="1"/>
          </p:cNvSpPr>
          <p:nvPr/>
        </p:nvSpPr>
        <p:spPr bwMode="auto">
          <a:xfrm>
            <a:off x="1152525" y="3824288"/>
            <a:ext cx="292100" cy="315912"/>
          </a:xfrm>
          <a:prstGeom prst="ellipse">
            <a:avLst/>
          </a:prstGeom>
          <a:solidFill>
            <a:srgbClr val="0000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5859" name="Line 57"/>
          <p:cNvSpPr>
            <a:spLocks noChangeShapeType="1"/>
          </p:cNvSpPr>
          <p:nvPr/>
        </p:nvSpPr>
        <p:spPr bwMode="auto">
          <a:xfrm flipV="1">
            <a:off x="1152525" y="2541588"/>
            <a:ext cx="1588" cy="1452562"/>
          </a:xfrm>
          <a:prstGeom prst="line">
            <a:avLst/>
          </a:prstGeom>
          <a:noFill/>
          <a:ln w="2844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60" name="Oval 58"/>
          <p:cNvSpPr>
            <a:spLocks noChangeArrowheads="1"/>
          </p:cNvSpPr>
          <p:nvPr/>
        </p:nvSpPr>
        <p:spPr bwMode="auto">
          <a:xfrm>
            <a:off x="777875" y="2362200"/>
            <a:ext cx="341313" cy="331788"/>
          </a:xfrm>
          <a:prstGeom prst="ellipse">
            <a:avLst/>
          </a:prstGeom>
          <a:solidFill>
            <a:srgbClr val="0000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5861" name="Line 59"/>
          <p:cNvSpPr>
            <a:spLocks noChangeShapeType="1"/>
          </p:cNvSpPr>
          <p:nvPr/>
        </p:nvSpPr>
        <p:spPr bwMode="auto">
          <a:xfrm>
            <a:off x="798513" y="2590800"/>
            <a:ext cx="0" cy="2286000"/>
          </a:xfrm>
          <a:prstGeom prst="line">
            <a:avLst/>
          </a:prstGeom>
          <a:noFill/>
          <a:ln w="2844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62" name="Rectangle 60"/>
          <p:cNvSpPr>
            <a:spLocks noChangeArrowheads="1"/>
          </p:cNvSpPr>
          <p:nvPr/>
        </p:nvSpPr>
        <p:spPr bwMode="auto">
          <a:xfrm>
            <a:off x="407988" y="4876800"/>
            <a:ext cx="735012" cy="663575"/>
          </a:xfrm>
          <a:prstGeom prst="rect">
            <a:avLst/>
          </a:prstGeom>
          <a:solidFill>
            <a:srgbClr val="0000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5863" name="Freeform 61"/>
          <p:cNvSpPr>
            <a:spLocks noChangeArrowheads="1"/>
          </p:cNvSpPr>
          <p:nvPr/>
        </p:nvSpPr>
        <p:spPr bwMode="auto">
          <a:xfrm>
            <a:off x="2208213" y="3675063"/>
            <a:ext cx="682625" cy="460375"/>
          </a:xfrm>
          <a:custGeom>
            <a:avLst/>
            <a:gdLst>
              <a:gd name="T0" fmla="*/ 682625 w 630"/>
              <a:gd name="T1" fmla="*/ 324255 h 416"/>
              <a:gd name="T2" fmla="*/ 455083 w 630"/>
              <a:gd name="T3" fmla="*/ 448202 h 416"/>
              <a:gd name="T4" fmla="*/ 211289 w 630"/>
              <a:gd name="T5" fmla="*/ 398401 h 416"/>
              <a:gd name="T6" fmla="*/ 48759 w 630"/>
              <a:gd name="T7" fmla="*/ 232401 h 416"/>
              <a:gd name="T8" fmla="*/ 0 w 630"/>
              <a:gd name="T9" fmla="*/ 0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0" h="416">
                <a:moveTo>
                  <a:pt x="630" y="293"/>
                </a:moveTo>
                <a:cubicBezTo>
                  <a:pt x="595" y="312"/>
                  <a:pt x="492" y="394"/>
                  <a:pt x="420" y="405"/>
                </a:cubicBezTo>
                <a:cubicBezTo>
                  <a:pt x="348" y="416"/>
                  <a:pt x="258" y="393"/>
                  <a:pt x="195" y="360"/>
                </a:cubicBezTo>
                <a:cubicBezTo>
                  <a:pt x="132" y="327"/>
                  <a:pt x="78" y="270"/>
                  <a:pt x="45" y="210"/>
                </a:cubicBezTo>
                <a:cubicBezTo>
                  <a:pt x="12" y="150"/>
                  <a:pt x="9" y="44"/>
                  <a:pt x="0" y="0"/>
                </a:cubicBezTo>
              </a:path>
            </a:pathLst>
          </a:custGeom>
          <a:solidFill>
            <a:srgbClr val="FFFF00"/>
          </a:solidFill>
          <a:ln w="2844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64" name="Line 62"/>
          <p:cNvSpPr>
            <a:spLocks noChangeShapeType="1"/>
          </p:cNvSpPr>
          <p:nvPr/>
        </p:nvSpPr>
        <p:spPr bwMode="auto">
          <a:xfrm flipV="1">
            <a:off x="2225675" y="3671888"/>
            <a:ext cx="341313" cy="222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65" name="Line 63"/>
          <p:cNvSpPr>
            <a:spLocks noChangeShapeType="1"/>
          </p:cNvSpPr>
          <p:nvPr/>
        </p:nvSpPr>
        <p:spPr bwMode="auto">
          <a:xfrm>
            <a:off x="2697163" y="3757613"/>
            <a:ext cx="227012" cy="18256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66" name="Oval 64"/>
          <p:cNvSpPr>
            <a:spLocks noChangeArrowheads="1"/>
          </p:cNvSpPr>
          <p:nvPr/>
        </p:nvSpPr>
        <p:spPr bwMode="auto">
          <a:xfrm>
            <a:off x="2170113" y="3276600"/>
            <a:ext cx="838200" cy="838200"/>
          </a:xfrm>
          <a:prstGeom prst="ellipse">
            <a:avLst/>
          </a:prstGeom>
          <a:solidFill>
            <a:srgbClr val="00CC99"/>
          </a:solidFill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5867" name="Oval 65"/>
          <p:cNvSpPr>
            <a:spLocks noChangeArrowheads="1"/>
          </p:cNvSpPr>
          <p:nvPr/>
        </p:nvSpPr>
        <p:spPr bwMode="auto">
          <a:xfrm>
            <a:off x="1270000" y="1165225"/>
            <a:ext cx="565150" cy="600075"/>
          </a:xfrm>
          <a:prstGeom prst="ellipse">
            <a:avLst/>
          </a:prstGeom>
          <a:solidFill>
            <a:srgbClr val="FF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5868" name="Oval 66"/>
          <p:cNvSpPr>
            <a:spLocks noChangeArrowheads="1"/>
          </p:cNvSpPr>
          <p:nvPr/>
        </p:nvSpPr>
        <p:spPr bwMode="auto">
          <a:xfrm>
            <a:off x="2541588" y="3648075"/>
            <a:ext cx="90487" cy="7143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5869" name="Line 67"/>
          <p:cNvSpPr>
            <a:spLocks noChangeShapeType="1"/>
          </p:cNvSpPr>
          <p:nvPr/>
        </p:nvSpPr>
        <p:spPr bwMode="auto">
          <a:xfrm>
            <a:off x="407988" y="5073650"/>
            <a:ext cx="7175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70" name="Line 68"/>
          <p:cNvSpPr>
            <a:spLocks noChangeShapeType="1"/>
          </p:cNvSpPr>
          <p:nvPr/>
        </p:nvSpPr>
        <p:spPr bwMode="auto">
          <a:xfrm>
            <a:off x="417513" y="5476875"/>
            <a:ext cx="7175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71" name="Line 69"/>
          <p:cNvSpPr>
            <a:spLocks noChangeShapeType="1"/>
          </p:cNvSpPr>
          <p:nvPr/>
        </p:nvSpPr>
        <p:spPr bwMode="auto">
          <a:xfrm>
            <a:off x="427038" y="5351463"/>
            <a:ext cx="71755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72" name="Line 70"/>
          <p:cNvSpPr>
            <a:spLocks noChangeShapeType="1"/>
          </p:cNvSpPr>
          <p:nvPr/>
        </p:nvSpPr>
        <p:spPr bwMode="auto">
          <a:xfrm>
            <a:off x="407988" y="5216525"/>
            <a:ext cx="717550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5873" name="Text Box 71"/>
          <p:cNvSpPr txBox="1">
            <a:spLocks noChangeArrowheads="1"/>
          </p:cNvSpPr>
          <p:nvPr/>
        </p:nvSpPr>
        <p:spPr bwMode="auto">
          <a:xfrm>
            <a:off x="354013" y="5653088"/>
            <a:ext cx="210185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GB" altLang="de-DE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Gewicht</a:t>
            </a:r>
          </a:p>
        </p:txBody>
      </p:sp>
      <p:sp>
        <p:nvSpPr>
          <p:cNvPr id="35874" name="Text Box 72"/>
          <p:cNvSpPr txBox="1">
            <a:spLocks noChangeArrowheads="1"/>
          </p:cNvSpPr>
          <p:nvPr/>
        </p:nvSpPr>
        <p:spPr bwMode="auto">
          <a:xfrm>
            <a:off x="1404938" y="4330700"/>
            <a:ext cx="210185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GB" altLang="de-DE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Seil</a:t>
            </a:r>
          </a:p>
        </p:txBody>
      </p:sp>
      <p:sp>
        <p:nvSpPr>
          <p:cNvPr id="35875" name="Text Box 73"/>
          <p:cNvSpPr txBox="1">
            <a:spLocks noChangeArrowheads="1"/>
          </p:cNvSpPr>
          <p:nvPr/>
        </p:nvSpPr>
        <p:spPr bwMode="auto">
          <a:xfrm>
            <a:off x="1976438" y="2873375"/>
            <a:ext cx="2503487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3000"/>
              </a:lnSpc>
              <a:buClr>
                <a:srgbClr val="FFFF00"/>
              </a:buClr>
              <a:buSzPct val="100000"/>
              <a:buFont typeface="Arial" charset="0"/>
              <a:buNone/>
            </a:pPr>
            <a:r>
              <a:rPr lang="en-GB" altLang="de-DE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Drehscheibe</a:t>
            </a:r>
          </a:p>
        </p:txBody>
      </p:sp>
      <p:sp>
        <p:nvSpPr>
          <p:cNvPr id="35876" name="Line 74"/>
          <p:cNvSpPr>
            <a:spLocks noChangeShapeType="1"/>
          </p:cNvSpPr>
          <p:nvPr/>
        </p:nvSpPr>
        <p:spPr bwMode="auto">
          <a:xfrm flipV="1">
            <a:off x="2590800" y="3733800"/>
            <a:ext cx="0" cy="423863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58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533400" y="152400"/>
            <a:ext cx="7924800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3200">
                <a:solidFill>
                  <a:srgbClr val="000099"/>
                </a:solidFill>
                <a:latin typeface="Arial" charset="0"/>
                <a:cs typeface="Arial" charset="0"/>
              </a:rPr>
              <a:t>Kniestreckmaschinen</a:t>
            </a:r>
            <a:endParaRPr lang="de-AT" altLang="de-DE" sz="3200">
              <a:solidFill>
                <a:srgbClr val="000099"/>
              </a:solidFill>
              <a:latin typeface="Arial" charset="0"/>
              <a:cs typeface="Times New Roman" pitchFamily="18" charset="0"/>
            </a:endParaRPr>
          </a:p>
          <a:p>
            <a:r>
              <a:rPr lang="de-AT" altLang="de-DE" sz="3200">
                <a:latin typeface="Arial" charset="0"/>
                <a:cs typeface="Arial" charset="0"/>
              </a:rPr>
              <a:t> </a:t>
            </a:r>
            <a:r>
              <a:rPr lang="de-AT" altLang="de-DE" sz="3200">
                <a:latin typeface="Arial" charset="0"/>
                <a:cs typeface="Times New Roman" pitchFamily="18" charset="0"/>
              </a:rPr>
              <a:t>mit Seilzug und Ovalscheibe</a:t>
            </a:r>
            <a:r>
              <a:rPr lang="de-DE" altLang="de-DE" sz="320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 </a:t>
            </a:r>
            <a:endParaRPr lang="de-AT" altLang="de-DE" sz="3200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914400" y="1600200"/>
            <a:ext cx="0" cy="19050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H="1" flipV="1">
            <a:off x="914400" y="3505200"/>
            <a:ext cx="1447800" cy="76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2438400" y="3581400"/>
            <a:ext cx="838200" cy="20574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3276600" y="5562600"/>
            <a:ext cx="533400" cy="76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2362200" y="3657600"/>
            <a:ext cx="0" cy="1981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2362200" y="3657600"/>
            <a:ext cx="1676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965325" y="5603875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rgbClr val="FF3300"/>
                </a:solidFill>
              </a:rPr>
              <a:t>A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4114800" y="35052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317500" y="3675063"/>
            <a:ext cx="2065338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2325688" y="3625850"/>
            <a:ext cx="153987" cy="157163"/>
          </a:xfrm>
          <a:prstGeom prst="ellipse">
            <a:avLst/>
          </a:prstGeom>
          <a:solidFill>
            <a:srgbClr val="00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2447925" y="3775075"/>
            <a:ext cx="1209675" cy="20161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H="1">
            <a:off x="984250" y="4157663"/>
            <a:ext cx="134937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887413" y="3824288"/>
            <a:ext cx="292100" cy="315912"/>
          </a:xfrm>
          <a:prstGeom prst="ellipse">
            <a:avLst/>
          </a:prstGeom>
          <a:solidFill>
            <a:srgbClr val="0000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V="1">
            <a:off x="887413" y="2544763"/>
            <a:ext cx="0" cy="14462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512763" y="2362200"/>
            <a:ext cx="341312" cy="331788"/>
          </a:xfrm>
          <a:prstGeom prst="ellipse">
            <a:avLst/>
          </a:prstGeom>
          <a:solidFill>
            <a:srgbClr val="000099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H="1">
            <a:off x="512763" y="2528888"/>
            <a:ext cx="0" cy="23590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83" name="Rectangle 19"/>
          <p:cNvSpPr>
            <a:spLocks noChangeArrowheads="1"/>
          </p:cNvSpPr>
          <p:nvPr/>
        </p:nvSpPr>
        <p:spPr bwMode="auto">
          <a:xfrm>
            <a:off x="285750" y="4921250"/>
            <a:ext cx="438150" cy="565150"/>
          </a:xfrm>
          <a:prstGeom prst="rect">
            <a:avLst/>
          </a:prstGeom>
          <a:solidFill>
            <a:srgbClr val="000099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 flipV="1">
            <a:off x="1960563" y="3675063"/>
            <a:ext cx="341312" cy="15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>
            <a:off x="2432050" y="3757613"/>
            <a:ext cx="227013" cy="1825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36886" name="Oval 29"/>
          <p:cNvSpPr>
            <a:spLocks noChangeArrowheads="1"/>
          </p:cNvSpPr>
          <p:nvPr/>
        </p:nvSpPr>
        <p:spPr bwMode="auto">
          <a:xfrm rot="-774760">
            <a:off x="1600200" y="3276600"/>
            <a:ext cx="1295400" cy="838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36887" name="Oval 31"/>
          <p:cNvSpPr>
            <a:spLocks noChangeArrowheads="1"/>
          </p:cNvSpPr>
          <p:nvPr/>
        </p:nvSpPr>
        <p:spPr bwMode="auto">
          <a:xfrm>
            <a:off x="2209800" y="3648075"/>
            <a:ext cx="90488" cy="7143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61449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33400" y="0"/>
            <a:ext cx="7924800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Kniestreckmaschinen</a:t>
            </a:r>
            <a:endParaRPr lang="de-AT" altLang="de-DE" sz="320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  <a:p>
            <a:r>
              <a:rPr lang="de-AT" altLang="de-DE" sz="320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de-AT" altLang="de-DE" sz="320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mit Seilzug und Ovalscheibe</a:t>
            </a:r>
            <a:r>
              <a:rPr lang="de-DE" altLang="de-DE" sz="3200">
                <a:solidFill>
                  <a:schemeClr val="bg2"/>
                </a:solidFill>
                <a:latin typeface="Arial" charset="0"/>
                <a:cs typeface="Times New Roman" pitchFamily="18" charset="0"/>
              </a:rPr>
              <a:t> </a:t>
            </a:r>
            <a:endParaRPr lang="de-AT" altLang="de-DE" sz="3200">
              <a:solidFill>
                <a:schemeClr val="bg2"/>
              </a:solidFill>
              <a:latin typeface="Arial" charset="0"/>
              <a:cs typeface="Times New Roman" pitchFamily="18" charset="0"/>
            </a:endParaRPr>
          </a:p>
        </p:txBody>
      </p:sp>
      <p:grpSp>
        <p:nvGrpSpPr>
          <p:cNvPr id="37891" name="Group 34"/>
          <p:cNvGrpSpPr>
            <a:grpSpLocks/>
          </p:cNvGrpSpPr>
          <p:nvPr/>
        </p:nvGrpSpPr>
        <p:grpSpPr bwMode="auto">
          <a:xfrm>
            <a:off x="304800" y="3429000"/>
            <a:ext cx="2827338" cy="3265172"/>
            <a:chOff x="180" y="1008"/>
            <a:chExt cx="2796" cy="2937"/>
          </a:xfrm>
        </p:grpSpPr>
        <p:sp>
          <p:nvSpPr>
            <p:cNvPr id="37910" name="Line 3"/>
            <p:cNvSpPr>
              <a:spLocks noChangeShapeType="1"/>
            </p:cNvSpPr>
            <p:nvPr/>
          </p:nvSpPr>
          <p:spPr bwMode="auto">
            <a:xfrm>
              <a:off x="576" y="1008"/>
              <a:ext cx="0" cy="12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11" name="Line 4"/>
            <p:cNvSpPr>
              <a:spLocks noChangeShapeType="1"/>
            </p:cNvSpPr>
            <p:nvPr/>
          </p:nvSpPr>
          <p:spPr bwMode="auto">
            <a:xfrm flipH="1" flipV="1">
              <a:off x="576" y="2208"/>
              <a:ext cx="912" cy="4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12" name="Line 5"/>
            <p:cNvSpPr>
              <a:spLocks noChangeShapeType="1"/>
            </p:cNvSpPr>
            <p:nvPr/>
          </p:nvSpPr>
          <p:spPr bwMode="auto">
            <a:xfrm>
              <a:off x="1536" y="2256"/>
              <a:ext cx="528" cy="129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13" name="Line 6"/>
            <p:cNvSpPr>
              <a:spLocks noChangeShapeType="1"/>
            </p:cNvSpPr>
            <p:nvPr/>
          </p:nvSpPr>
          <p:spPr bwMode="auto">
            <a:xfrm flipH="1">
              <a:off x="2064" y="3504"/>
              <a:ext cx="336" cy="4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14" name="Line 7"/>
            <p:cNvSpPr>
              <a:spLocks noChangeShapeType="1"/>
            </p:cNvSpPr>
            <p:nvPr/>
          </p:nvSpPr>
          <p:spPr bwMode="auto">
            <a:xfrm>
              <a:off x="1488" y="2304"/>
              <a:ext cx="0" cy="1248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15" name="Line 8"/>
            <p:cNvSpPr>
              <a:spLocks noChangeShapeType="1"/>
            </p:cNvSpPr>
            <p:nvPr/>
          </p:nvSpPr>
          <p:spPr bwMode="auto">
            <a:xfrm flipH="1">
              <a:off x="1488" y="2304"/>
              <a:ext cx="105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16" name="Text Box 9"/>
            <p:cNvSpPr txBox="1">
              <a:spLocks noChangeArrowheads="1"/>
            </p:cNvSpPr>
            <p:nvPr/>
          </p:nvSpPr>
          <p:spPr bwMode="auto">
            <a:xfrm>
              <a:off x="1238" y="3530"/>
              <a:ext cx="403" cy="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37917" name="Text Box 10"/>
            <p:cNvSpPr txBox="1">
              <a:spLocks noChangeArrowheads="1"/>
            </p:cNvSpPr>
            <p:nvPr/>
          </p:nvSpPr>
          <p:spPr bwMode="auto">
            <a:xfrm>
              <a:off x="2593" y="2207"/>
              <a:ext cx="383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37918" name="Line 11"/>
            <p:cNvSpPr>
              <a:spLocks noChangeShapeType="1"/>
            </p:cNvSpPr>
            <p:nvPr/>
          </p:nvSpPr>
          <p:spPr bwMode="auto">
            <a:xfrm>
              <a:off x="200" y="2315"/>
              <a:ext cx="1301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19" name="Oval 12"/>
            <p:cNvSpPr>
              <a:spLocks noChangeArrowheads="1"/>
            </p:cNvSpPr>
            <p:nvPr/>
          </p:nvSpPr>
          <p:spPr bwMode="auto">
            <a:xfrm>
              <a:off x="1465" y="2284"/>
              <a:ext cx="97" cy="99"/>
            </a:xfrm>
            <a:prstGeom prst="ellipse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7920" name="Line 13"/>
            <p:cNvSpPr>
              <a:spLocks noChangeShapeType="1"/>
            </p:cNvSpPr>
            <p:nvPr/>
          </p:nvSpPr>
          <p:spPr bwMode="auto">
            <a:xfrm>
              <a:off x="1542" y="2378"/>
              <a:ext cx="762" cy="1270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21" name="Line 14"/>
            <p:cNvSpPr>
              <a:spLocks noChangeShapeType="1"/>
            </p:cNvSpPr>
            <p:nvPr/>
          </p:nvSpPr>
          <p:spPr bwMode="auto">
            <a:xfrm flipH="1">
              <a:off x="620" y="2619"/>
              <a:ext cx="85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22" name="Oval 15"/>
            <p:cNvSpPr>
              <a:spLocks noChangeArrowheads="1"/>
            </p:cNvSpPr>
            <p:nvPr/>
          </p:nvSpPr>
          <p:spPr bwMode="auto">
            <a:xfrm>
              <a:off x="559" y="2409"/>
              <a:ext cx="184" cy="199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7923" name="Line 16"/>
            <p:cNvSpPr>
              <a:spLocks noChangeShapeType="1"/>
            </p:cNvSpPr>
            <p:nvPr/>
          </p:nvSpPr>
          <p:spPr bwMode="auto">
            <a:xfrm flipV="1">
              <a:off x="559" y="1603"/>
              <a:ext cx="0" cy="91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24" name="Oval 17"/>
            <p:cNvSpPr>
              <a:spLocks noChangeArrowheads="1"/>
            </p:cNvSpPr>
            <p:nvPr/>
          </p:nvSpPr>
          <p:spPr bwMode="auto">
            <a:xfrm>
              <a:off x="323" y="1488"/>
              <a:ext cx="215" cy="209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7925" name="Line 18"/>
            <p:cNvSpPr>
              <a:spLocks noChangeShapeType="1"/>
            </p:cNvSpPr>
            <p:nvPr/>
          </p:nvSpPr>
          <p:spPr bwMode="auto">
            <a:xfrm flipH="1">
              <a:off x="323" y="1593"/>
              <a:ext cx="0" cy="14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26" name="Rectangle 19"/>
            <p:cNvSpPr>
              <a:spLocks noChangeArrowheads="1"/>
            </p:cNvSpPr>
            <p:nvPr/>
          </p:nvSpPr>
          <p:spPr bwMode="auto">
            <a:xfrm>
              <a:off x="180" y="3100"/>
              <a:ext cx="276" cy="3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de-AT" altLang="de-DE">
                <a:solidFill>
                  <a:schemeClr val="bg2"/>
                </a:solidFill>
              </a:endParaRPr>
            </a:p>
          </p:txBody>
        </p:sp>
        <p:sp>
          <p:nvSpPr>
            <p:cNvPr id="37927" name="Line 20"/>
            <p:cNvSpPr>
              <a:spLocks noChangeShapeType="1"/>
            </p:cNvSpPr>
            <p:nvPr/>
          </p:nvSpPr>
          <p:spPr bwMode="auto">
            <a:xfrm flipV="1">
              <a:off x="1235" y="2315"/>
              <a:ext cx="215" cy="1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  <p:sp>
          <p:nvSpPr>
            <p:cNvPr id="37928" name="Line 21"/>
            <p:cNvSpPr>
              <a:spLocks noChangeShapeType="1"/>
            </p:cNvSpPr>
            <p:nvPr/>
          </p:nvSpPr>
          <p:spPr bwMode="auto">
            <a:xfrm>
              <a:off x="1532" y="2367"/>
              <a:ext cx="143" cy="1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AT">
                <a:solidFill>
                  <a:schemeClr val="bg2"/>
                </a:solidFill>
              </a:endParaRPr>
            </a:p>
          </p:txBody>
        </p:sp>
      </p:grpSp>
      <p:sp>
        <p:nvSpPr>
          <p:cNvPr id="37892" name="Oval 29"/>
          <p:cNvSpPr>
            <a:spLocks noChangeArrowheads="1"/>
          </p:cNvSpPr>
          <p:nvPr/>
        </p:nvSpPr>
        <p:spPr bwMode="auto">
          <a:xfrm rot="-5389175">
            <a:off x="7010400" y="1981200"/>
            <a:ext cx="1295400" cy="838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7893" name="Rectangle 30"/>
          <p:cNvSpPr>
            <a:spLocks noChangeArrowheads="1"/>
          </p:cNvSpPr>
          <p:nvPr/>
        </p:nvSpPr>
        <p:spPr bwMode="auto">
          <a:xfrm>
            <a:off x="609600" y="6392863"/>
            <a:ext cx="77930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altLang="de-DE" sz="1800">
                <a:solidFill>
                  <a:schemeClr val="bg2"/>
                </a:solidFill>
              </a:rPr>
              <a:t>Biomechanische Grundlagen</a:t>
            </a:r>
          </a:p>
        </p:txBody>
      </p:sp>
      <p:sp>
        <p:nvSpPr>
          <p:cNvPr id="37894" name="Oval 31"/>
          <p:cNvSpPr>
            <a:spLocks noChangeArrowheads="1"/>
          </p:cNvSpPr>
          <p:nvPr/>
        </p:nvSpPr>
        <p:spPr bwMode="auto">
          <a:xfrm rot="-2245670">
            <a:off x="5257800" y="1905000"/>
            <a:ext cx="1295400" cy="838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7895" name="Oval 32"/>
          <p:cNvSpPr>
            <a:spLocks noChangeArrowheads="1"/>
          </p:cNvSpPr>
          <p:nvPr/>
        </p:nvSpPr>
        <p:spPr bwMode="auto">
          <a:xfrm rot="-68853">
            <a:off x="1066800" y="1905000"/>
            <a:ext cx="1295400" cy="838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7896" name="Oval 33"/>
          <p:cNvSpPr>
            <a:spLocks noChangeArrowheads="1"/>
          </p:cNvSpPr>
          <p:nvPr/>
        </p:nvSpPr>
        <p:spPr bwMode="auto">
          <a:xfrm rot="-943384">
            <a:off x="3124200" y="1905000"/>
            <a:ext cx="1295400" cy="8382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7897" name="Line 35"/>
          <p:cNvSpPr>
            <a:spLocks noChangeShapeType="1"/>
          </p:cNvSpPr>
          <p:nvPr/>
        </p:nvSpPr>
        <p:spPr bwMode="auto">
          <a:xfrm>
            <a:off x="1695450" y="2362200"/>
            <a:ext cx="0" cy="38100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7898" name="Line 36"/>
          <p:cNvSpPr>
            <a:spLocks noChangeShapeType="1"/>
          </p:cNvSpPr>
          <p:nvPr/>
        </p:nvSpPr>
        <p:spPr bwMode="auto">
          <a:xfrm>
            <a:off x="3771900" y="2362200"/>
            <a:ext cx="0" cy="409575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7899" name="Line 37"/>
          <p:cNvSpPr>
            <a:spLocks noChangeShapeType="1"/>
          </p:cNvSpPr>
          <p:nvPr/>
        </p:nvSpPr>
        <p:spPr bwMode="auto">
          <a:xfrm>
            <a:off x="5895975" y="2352675"/>
            <a:ext cx="0" cy="504825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7900" name="Line 38"/>
          <p:cNvSpPr>
            <a:spLocks noChangeShapeType="1"/>
          </p:cNvSpPr>
          <p:nvPr/>
        </p:nvSpPr>
        <p:spPr bwMode="auto">
          <a:xfrm>
            <a:off x="7648575" y="2438400"/>
            <a:ext cx="0" cy="609600"/>
          </a:xfrm>
          <a:prstGeom prst="line">
            <a:avLst/>
          </a:prstGeom>
          <a:noFill/>
          <a:ln w="57150">
            <a:solidFill>
              <a:srgbClr val="66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7901" name="Line 39"/>
          <p:cNvSpPr>
            <a:spLocks noChangeShapeType="1"/>
          </p:cNvSpPr>
          <p:nvPr/>
        </p:nvSpPr>
        <p:spPr bwMode="auto">
          <a:xfrm>
            <a:off x="2743200" y="2771775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7902" name="Line 41"/>
          <p:cNvSpPr>
            <a:spLocks noChangeShapeType="1"/>
          </p:cNvSpPr>
          <p:nvPr/>
        </p:nvSpPr>
        <p:spPr bwMode="auto">
          <a:xfrm>
            <a:off x="685800" y="2743200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7903" name="Line 42"/>
          <p:cNvSpPr>
            <a:spLocks noChangeShapeType="1"/>
          </p:cNvSpPr>
          <p:nvPr/>
        </p:nvSpPr>
        <p:spPr bwMode="auto">
          <a:xfrm>
            <a:off x="4800600" y="2857500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7904" name="Line 43"/>
          <p:cNvSpPr>
            <a:spLocks noChangeShapeType="1"/>
          </p:cNvSpPr>
          <p:nvPr/>
        </p:nvSpPr>
        <p:spPr bwMode="auto">
          <a:xfrm>
            <a:off x="6477000" y="3048000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>
              <a:solidFill>
                <a:schemeClr val="bg2"/>
              </a:solidFill>
            </a:endParaRPr>
          </a:p>
        </p:txBody>
      </p:sp>
      <p:sp>
        <p:nvSpPr>
          <p:cNvPr id="37905" name="Oval 44"/>
          <p:cNvSpPr>
            <a:spLocks noChangeArrowheads="1"/>
          </p:cNvSpPr>
          <p:nvPr/>
        </p:nvSpPr>
        <p:spPr bwMode="auto">
          <a:xfrm rot="-68853">
            <a:off x="1293813" y="4648200"/>
            <a:ext cx="685800" cy="531813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7906" name="Oval 45"/>
          <p:cNvSpPr>
            <a:spLocks noChangeArrowheads="1"/>
          </p:cNvSpPr>
          <p:nvPr/>
        </p:nvSpPr>
        <p:spPr bwMode="auto">
          <a:xfrm>
            <a:off x="1638300" y="2286000"/>
            <a:ext cx="90488" cy="7143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7907" name="Oval 46"/>
          <p:cNvSpPr>
            <a:spLocks noChangeArrowheads="1"/>
          </p:cNvSpPr>
          <p:nvPr/>
        </p:nvSpPr>
        <p:spPr bwMode="auto">
          <a:xfrm>
            <a:off x="3719513" y="2286000"/>
            <a:ext cx="90487" cy="7143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7908" name="Oval 47"/>
          <p:cNvSpPr>
            <a:spLocks noChangeArrowheads="1"/>
          </p:cNvSpPr>
          <p:nvPr/>
        </p:nvSpPr>
        <p:spPr bwMode="auto">
          <a:xfrm>
            <a:off x="5853113" y="2286000"/>
            <a:ext cx="90487" cy="7143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  <p:sp>
        <p:nvSpPr>
          <p:cNvPr id="37909" name="Oval 48"/>
          <p:cNvSpPr>
            <a:spLocks noChangeArrowheads="1"/>
          </p:cNvSpPr>
          <p:nvPr/>
        </p:nvSpPr>
        <p:spPr bwMode="auto">
          <a:xfrm>
            <a:off x="7605713" y="2381250"/>
            <a:ext cx="90487" cy="7143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AT" altLang="de-D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02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fsteigend">
  <a:themeElements>
    <a:clrScheme name="Aufsteigend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ufsteigend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ufsteigend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Office\Templates\Presentation Designs\Aufsteigend.pot</Template>
  <TotalTime>0</TotalTime>
  <Words>6533</Words>
  <Application>Microsoft Office PowerPoint</Application>
  <PresentationFormat>Bildschirmpräsentation (4:3)</PresentationFormat>
  <Paragraphs>1448</Paragraphs>
  <Slides>137</Slides>
  <Notes>128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137</vt:i4>
      </vt:variant>
    </vt:vector>
  </HeadingPairs>
  <TitlesOfParts>
    <vt:vector size="153" baseType="lpstr">
      <vt:lpstr>Arial Unicode MS</vt:lpstr>
      <vt:lpstr>MS Mincho</vt:lpstr>
      <vt:lpstr>Arial</vt:lpstr>
      <vt:lpstr>Arial Narrow</vt:lpstr>
      <vt:lpstr>Calibri</vt:lpstr>
      <vt:lpstr>Cambria Math</vt:lpstr>
      <vt:lpstr>CopprplGoth Bd BT</vt:lpstr>
      <vt:lpstr>Lucida Sans Unicode</vt:lpstr>
      <vt:lpstr>Symbol</vt:lpstr>
      <vt:lpstr>Tahoma</vt:lpstr>
      <vt:lpstr>Times New Roman</vt:lpstr>
      <vt:lpstr>Wingdings</vt:lpstr>
      <vt:lpstr>Aufsteigend</vt:lpstr>
      <vt:lpstr>Formel</vt:lpstr>
      <vt:lpstr>Equation</vt:lpstr>
      <vt:lpstr>Diagramm</vt:lpstr>
      <vt:lpstr>Bewegungs- und Krafterfassung in Echtzeit Ziele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Bestimmung der Raumkoordinaten</vt:lpstr>
      <vt:lpstr>PowerPoint-Präsentation</vt:lpstr>
      <vt:lpstr>PowerPoint-Präsentation</vt:lpstr>
      <vt:lpstr>Bewegungs- und Krafterfassung in Echtzeit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High-Speed-Video</vt:lpstr>
      <vt:lpstr>PowerPoint-Präsentation</vt:lpstr>
      <vt:lpstr>Ablauf Laufanalyse</vt:lpstr>
      <vt:lpstr>Bildbereich</vt:lpstr>
      <vt:lpstr>Anleitung zur Messung</vt:lpstr>
      <vt:lpstr>Excurs: Auflösung</vt:lpstr>
      <vt:lpstr>PowerPoint-Präsentation</vt:lpstr>
      <vt:lpstr>Excurs: Bewegungsunschärfe</vt:lpstr>
      <vt:lpstr>Excurs: Bewegungsunschärfe</vt:lpstr>
      <vt:lpstr>Excurs: Bewegungsunschärfe</vt:lpstr>
      <vt:lpstr>Excurs: Schärfentiefe oder Tiefenschärfe</vt:lpstr>
      <vt:lpstr>Excurs: Schärfentiefe oder Tiefenschärfe</vt:lpstr>
      <vt:lpstr>Excurs: Optische Abbildung „scharfe Abbildung“</vt:lpstr>
      <vt:lpstr>Excurs: optische Abbildung „unscharfe Abbildung“</vt:lpstr>
      <vt:lpstr>Excurs: Blende</vt:lpstr>
      <vt:lpstr>Excurs: Blende</vt:lpstr>
      <vt:lpstr>Excurs: Blende</vt:lpstr>
      <vt:lpstr>Excurs: Einfluss Blende bei der optische Abbildung</vt:lpstr>
      <vt:lpstr>Excurs: Einfluss Blende bei der optische Abbildung</vt:lpstr>
      <vt:lpstr>Excurs: Optische Abbildung</vt:lpstr>
      <vt:lpstr>High-Speed-Video</vt:lpstr>
      <vt:lpstr>High-Speed-Video</vt:lpstr>
      <vt:lpstr>PowerPoint-Präsentation</vt:lpstr>
      <vt:lpstr>PowerPoint-Präsentation</vt:lpstr>
      <vt:lpstr>High-Speed-Video</vt:lpstr>
      <vt:lpstr>High-Speed-Video</vt:lpstr>
      <vt:lpstr>PowerPoint-Präsentation</vt:lpstr>
      <vt:lpstr>Laufanalyse: Anleitung zur Auswertung</vt:lpstr>
      <vt:lpstr>PowerPoint-Präsentation</vt:lpstr>
      <vt:lpstr>Manuelles Digitalisieren: DigiBild2015.exe</vt:lpstr>
      <vt:lpstr>PowerPoint-Präsentation</vt:lpstr>
      <vt:lpstr>PowerPoint-Präsentation</vt:lpstr>
      <vt:lpstr>PowerPoint-Präsentation</vt:lpstr>
      <vt:lpstr>Reihenbild</vt:lpstr>
      <vt:lpstr>PowerPoint-Präsentation</vt:lpstr>
      <vt:lpstr>Auswertung</vt:lpstr>
      <vt:lpstr>Maßstab ermitteln</vt:lpstr>
      <vt:lpstr>Vergleich: linke - rechte Seite</vt:lpstr>
      <vt:lpstr>PowerPoint-Präsentation</vt:lpstr>
      <vt:lpstr>PowerPoint-Präsentation</vt:lpstr>
      <vt:lpstr>Auswertung: Digitalisieren mit Kinovea</vt:lpstr>
      <vt:lpstr>Auswertung: Hantel Hand 2016.exe</vt:lpstr>
      <vt:lpstr>Laufanalyse: Aufgaben</vt:lpstr>
      <vt:lpstr>PowerPoint-Präsentation</vt:lpstr>
      <vt:lpstr>PowerPoint-Präsentation</vt:lpstr>
      <vt:lpstr>Bestimmung von Drehmomenten bei übungen it dem Sling Trainer</vt:lpstr>
      <vt:lpstr>PowerPoint-Präsentation</vt:lpstr>
      <vt:lpstr>Drehmoment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Beispiele Drehmoment</vt:lpstr>
      <vt:lpstr>Gelenksmomente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Ergebnisse experimenteller Bestimmungen</vt:lpstr>
      <vt:lpstr>KSP aus Teilschwerpunkten und Teilmassen</vt:lpstr>
      <vt:lpstr>PowerPoint-Präsentation</vt:lpstr>
      <vt:lpstr>PowerPoint-Präsentation</vt:lpstr>
      <vt:lpstr>PowerPoint-Präsentation</vt:lpstr>
      <vt:lpstr>Sling Trainer: Aufgaben</vt:lpstr>
      <vt:lpstr>Leistungsbestimmung beim Bankdrücken</vt:lpstr>
      <vt:lpstr>PowerPoint-Präsentation</vt:lpstr>
      <vt:lpstr>PowerPoint-Präsentation</vt:lpstr>
      <vt:lpstr>Bestimmung der Leistungsschwelle beim Bankdrücken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Ablauf Gelenksmomentbestimmung</vt:lpstr>
    </vt:vector>
  </TitlesOfParts>
  <Company>Universitaet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Leistungsdiagnose Schwimmen</dc:title>
  <dc:creator>c62181</dc:creator>
  <cp:lastModifiedBy>Schindelwig, Kurt</cp:lastModifiedBy>
  <cp:revision>430</cp:revision>
  <cp:lastPrinted>2019-09-27T06:39:30Z</cp:lastPrinted>
  <dcterms:created xsi:type="dcterms:W3CDTF">2000-05-19T14:03:35Z</dcterms:created>
  <dcterms:modified xsi:type="dcterms:W3CDTF">2020-03-03T12:53:37Z</dcterms:modified>
</cp:coreProperties>
</file>